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1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533D-839C-4F05-AED1-8169F72AA2B3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D816-C428-4127-AC6E-98C4978F11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upholland.lancs.sch.uk/images/library/icons/as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80727" cy="7299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7032" y="0"/>
            <a:ext cx="3140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</a:p>
          <a:p>
            <a:endParaRPr lang="en-GB" dirty="0" smtClean="0"/>
          </a:p>
          <a:p>
            <a:r>
              <a:rPr lang="en-GB" dirty="0" smtClean="0"/>
              <a:t>Date: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64704" y="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LO: To work out the cost of specific items. </a:t>
            </a:r>
          </a:p>
          <a:p>
            <a:r>
              <a:rPr lang="en-GB" sz="1200" dirty="0" smtClean="0"/>
              <a:t>To calculate change from amount paid.</a:t>
            </a:r>
            <a:endParaRPr lang="en-GB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404664" y="1136576"/>
            <a:ext cx="3312368" cy="49685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 l="20257" t="21924" r="58678" b="25648"/>
          <a:stretch>
            <a:fillRect/>
          </a:stretch>
        </p:blipFill>
        <p:spPr bwMode="auto">
          <a:xfrm>
            <a:off x="3861048" y="1208584"/>
            <a:ext cx="2996952" cy="46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 l="21053" t="23577" r="72235" b="66841"/>
          <a:stretch>
            <a:fillRect/>
          </a:stretch>
        </p:blipFill>
        <p:spPr bwMode="auto">
          <a:xfrm>
            <a:off x="4077072" y="3577093"/>
            <a:ext cx="1008112" cy="89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/>
          <a:srcRect l="16648" t="21924" r="31276" b="33138"/>
          <a:stretch>
            <a:fillRect/>
          </a:stretch>
        </p:blipFill>
        <p:spPr bwMode="auto">
          <a:xfrm>
            <a:off x="72007" y="6192688"/>
            <a:ext cx="6669361" cy="372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classjoe</dc:creator>
  <cp:lastModifiedBy>classjoe</cp:lastModifiedBy>
  <cp:revision>4</cp:revision>
  <dcterms:created xsi:type="dcterms:W3CDTF">2013-01-11T10:59:24Z</dcterms:created>
  <dcterms:modified xsi:type="dcterms:W3CDTF">2013-01-11T13:31:48Z</dcterms:modified>
</cp:coreProperties>
</file>