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2310" y="-9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7F128-8785-4D7C-85F1-A230AF704E15}" type="datetimeFigureOut">
              <a:rPr lang="en-GB" smtClean="0"/>
              <a:t>17/01/2014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7FE93-C876-488A-9975-64DAB67B5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684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7F128-8785-4D7C-85F1-A230AF704E15}" type="datetimeFigureOut">
              <a:rPr lang="en-GB" smtClean="0"/>
              <a:t>17/01/2014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7FE93-C876-488A-9975-64DAB67B5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4797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7F128-8785-4D7C-85F1-A230AF704E15}" type="datetimeFigureOut">
              <a:rPr lang="en-GB" smtClean="0"/>
              <a:t>17/01/2014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7FE93-C876-488A-9975-64DAB67B5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623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7F128-8785-4D7C-85F1-A230AF704E15}" type="datetimeFigureOut">
              <a:rPr lang="en-GB" smtClean="0"/>
              <a:t>17/01/2014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7FE93-C876-488A-9975-64DAB67B5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476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7F128-8785-4D7C-85F1-A230AF704E15}" type="datetimeFigureOut">
              <a:rPr lang="en-GB" smtClean="0"/>
              <a:t>17/01/2014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7FE93-C876-488A-9975-64DAB67B5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3321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7F128-8785-4D7C-85F1-A230AF704E15}" type="datetimeFigureOut">
              <a:rPr lang="en-GB" smtClean="0"/>
              <a:t>17/01/2014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7FE93-C876-488A-9975-64DAB67B5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5866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7F128-8785-4D7C-85F1-A230AF704E15}" type="datetimeFigureOut">
              <a:rPr lang="en-GB" smtClean="0"/>
              <a:t>17/01/2014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7FE93-C876-488A-9975-64DAB67B5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4560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7F128-8785-4D7C-85F1-A230AF704E15}" type="datetimeFigureOut">
              <a:rPr lang="en-GB" smtClean="0"/>
              <a:t>17/01/2014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7FE93-C876-488A-9975-64DAB67B5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4109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7F128-8785-4D7C-85F1-A230AF704E15}" type="datetimeFigureOut">
              <a:rPr lang="en-GB" smtClean="0"/>
              <a:t>17/01/2014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7FE93-C876-488A-9975-64DAB67B5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1804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7F128-8785-4D7C-85F1-A230AF704E15}" type="datetimeFigureOut">
              <a:rPr lang="en-GB" smtClean="0"/>
              <a:t>17/01/2014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7FE93-C876-488A-9975-64DAB67B5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2833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7F128-8785-4D7C-85F1-A230AF704E15}" type="datetimeFigureOut">
              <a:rPr lang="en-GB" smtClean="0"/>
              <a:t>17/01/2014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7FE93-C876-488A-9975-64DAB67B5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3818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7F128-8785-4D7C-85F1-A230AF704E15}" type="datetimeFigureOut">
              <a:rPr lang="en-GB" smtClean="0"/>
              <a:t>17/01/2014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7FE93-C876-488A-9975-64DAB67B5F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382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32" y="128464"/>
            <a:ext cx="835025" cy="94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099" y="722936"/>
            <a:ext cx="5117205" cy="1061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52736" y="128464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Name:</a:t>
            </a:r>
            <a:endParaRPr lang="en-GB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009" y="1856656"/>
            <a:ext cx="5136271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9024872"/>
              </p:ext>
            </p:extLst>
          </p:nvPr>
        </p:nvGraphicFramePr>
        <p:xfrm>
          <a:off x="534144" y="2792760"/>
          <a:ext cx="6135216" cy="68407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174776"/>
                <a:gridCol w="3960440"/>
              </a:tblGrid>
              <a:tr h="85509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85509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85509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85509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85509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85509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85509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85509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5558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32" y="128464"/>
            <a:ext cx="835025" cy="94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099" y="722936"/>
            <a:ext cx="5117205" cy="1061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52736" y="128464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Name:</a:t>
            </a:r>
            <a:endParaRPr lang="en-GB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009" y="1856656"/>
            <a:ext cx="5136271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11677"/>
              </p:ext>
            </p:extLst>
          </p:nvPr>
        </p:nvGraphicFramePr>
        <p:xfrm>
          <a:off x="116632" y="2792760"/>
          <a:ext cx="6552728" cy="691277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592288"/>
                <a:gridCol w="3960440"/>
              </a:tblGrid>
              <a:tr h="138255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38255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38255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38255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38255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88129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</Words>
  <Application>Microsoft Office PowerPoint</Application>
  <PresentationFormat>A4 Paper (210x297 mm)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classjoe</dc:creator>
  <cp:lastModifiedBy>classjoe</cp:lastModifiedBy>
  <cp:revision>1</cp:revision>
  <dcterms:created xsi:type="dcterms:W3CDTF">2014-01-17T10:17:46Z</dcterms:created>
  <dcterms:modified xsi:type="dcterms:W3CDTF">2014-01-17T10:27:37Z</dcterms:modified>
</cp:coreProperties>
</file>