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8A1C-A1E4-4AE3-9153-CC57FA3F1C4E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B61B-C8CE-4ED5-A249-082CE2BB9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80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8A1C-A1E4-4AE3-9153-CC57FA3F1C4E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B61B-C8CE-4ED5-A249-082CE2BB9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4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8A1C-A1E4-4AE3-9153-CC57FA3F1C4E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B61B-C8CE-4ED5-A249-082CE2BB9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824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8A1C-A1E4-4AE3-9153-CC57FA3F1C4E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B61B-C8CE-4ED5-A249-082CE2BB9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43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8A1C-A1E4-4AE3-9153-CC57FA3F1C4E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B61B-C8CE-4ED5-A249-082CE2BB9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75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8A1C-A1E4-4AE3-9153-CC57FA3F1C4E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B61B-C8CE-4ED5-A249-082CE2BB9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65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8A1C-A1E4-4AE3-9153-CC57FA3F1C4E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B61B-C8CE-4ED5-A249-082CE2BB9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25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8A1C-A1E4-4AE3-9153-CC57FA3F1C4E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B61B-C8CE-4ED5-A249-082CE2BB9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94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8A1C-A1E4-4AE3-9153-CC57FA3F1C4E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B61B-C8CE-4ED5-A249-082CE2BB9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07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8A1C-A1E4-4AE3-9153-CC57FA3F1C4E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B61B-C8CE-4ED5-A249-082CE2BB9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90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8A1C-A1E4-4AE3-9153-CC57FA3F1C4E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B61B-C8CE-4ED5-A249-082CE2BB9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49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38A1C-A1E4-4AE3-9153-CC57FA3F1C4E}" type="datetimeFigureOut">
              <a:rPr lang="en-GB" smtClean="0"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5B61B-C8CE-4ED5-A249-082CE2BB9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05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612" y="2819399"/>
            <a:ext cx="4365308" cy="58971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3081" y="0"/>
            <a:ext cx="3122839" cy="14573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640" y="182880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45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835" y="112520"/>
            <a:ext cx="707326" cy="95493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181" y="589988"/>
            <a:ext cx="3953267" cy="171125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181" y="7683615"/>
            <a:ext cx="4297680" cy="187181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34" y="3068896"/>
            <a:ext cx="6666165" cy="360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46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216433"/>
            <a:ext cx="5915025" cy="2536646"/>
          </a:xfrm>
        </p:spPr>
      </p:pic>
      <p:sp>
        <p:nvSpPr>
          <p:cNvPr id="5" name="Rounded Rectangle 4"/>
          <p:cNvSpPr/>
          <p:nvPr/>
        </p:nvSpPr>
        <p:spPr>
          <a:xfrm>
            <a:off x="449580" y="2941320"/>
            <a:ext cx="5958840" cy="67056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49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cut and Stick onto sheet</a:t>
            </a:r>
            <a:endParaRPr lang="en-GB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17" y="3799623"/>
            <a:ext cx="4763165" cy="6106377"/>
          </a:xfrm>
        </p:spPr>
      </p:pic>
    </p:spTree>
    <p:extLst>
      <p:ext uri="{BB962C8B-B14F-4D97-AF65-F5344CB8AC3E}">
        <p14:creationId xmlns:p14="http://schemas.microsoft.com/office/powerpoint/2010/main" val="359477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7</Words>
  <Application>Microsoft Office PowerPoint</Application>
  <PresentationFormat>A4 Paper (210x297 mm)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To cut and Stick onto sheet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WHITEJ</dc:creator>
  <cp:lastModifiedBy>WHITEJ</cp:lastModifiedBy>
  <cp:revision>3</cp:revision>
  <dcterms:created xsi:type="dcterms:W3CDTF">2015-10-13T14:18:28Z</dcterms:created>
  <dcterms:modified xsi:type="dcterms:W3CDTF">2015-10-13T14:56:36Z</dcterms:modified>
</cp:coreProperties>
</file>