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</p:sldIdLst>
  <p:sldSz cx="9144000" cy="6858000" type="screen4x3"/>
  <p:notesSz cx="6811963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DB9B-CB16-41D4-844B-AFAD11D98679}" type="datetimeFigureOut">
              <a:rPr lang="en-GB" smtClean="0"/>
              <a:t>16/12/2013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B884-42F0-429F-A87C-5B3B2723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6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DB9B-CB16-41D4-844B-AFAD11D98679}" type="datetimeFigureOut">
              <a:rPr lang="en-GB" smtClean="0"/>
              <a:t>16/12/2013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B884-42F0-429F-A87C-5B3B2723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4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DB9B-CB16-41D4-844B-AFAD11D98679}" type="datetimeFigureOut">
              <a:rPr lang="en-GB" smtClean="0"/>
              <a:t>16/12/2013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B884-42F0-429F-A87C-5B3B2723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01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DB9B-CB16-41D4-844B-AFAD11D98679}" type="datetimeFigureOut">
              <a:rPr lang="en-GB" smtClean="0"/>
              <a:t>16/12/2013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B884-42F0-429F-A87C-5B3B2723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5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DB9B-CB16-41D4-844B-AFAD11D98679}" type="datetimeFigureOut">
              <a:rPr lang="en-GB" smtClean="0"/>
              <a:t>16/12/2013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B884-42F0-429F-A87C-5B3B2723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1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DB9B-CB16-41D4-844B-AFAD11D98679}" type="datetimeFigureOut">
              <a:rPr lang="en-GB" smtClean="0"/>
              <a:t>16/12/2013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B884-42F0-429F-A87C-5B3B2723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57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DB9B-CB16-41D4-844B-AFAD11D98679}" type="datetimeFigureOut">
              <a:rPr lang="en-GB" smtClean="0"/>
              <a:t>16/12/2013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B884-42F0-429F-A87C-5B3B2723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23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DB9B-CB16-41D4-844B-AFAD11D98679}" type="datetimeFigureOut">
              <a:rPr lang="en-GB" smtClean="0"/>
              <a:t>16/12/2013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B884-42F0-429F-A87C-5B3B2723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8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DB9B-CB16-41D4-844B-AFAD11D98679}" type="datetimeFigureOut">
              <a:rPr lang="en-GB" smtClean="0"/>
              <a:t>16/12/2013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B884-42F0-429F-A87C-5B3B2723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44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DB9B-CB16-41D4-844B-AFAD11D98679}" type="datetimeFigureOut">
              <a:rPr lang="en-GB" smtClean="0"/>
              <a:t>16/12/2013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B884-42F0-429F-A87C-5B3B2723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1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DB9B-CB16-41D4-844B-AFAD11D98679}" type="datetimeFigureOut">
              <a:rPr lang="en-GB" smtClean="0"/>
              <a:t>16/12/2013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B884-42F0-429F-A87C-5B3B2723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6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CDB9B-CB16-41D4-844B-AFAD11D98679}" type="datetimeFigureOut">
              <a:rPr lang="en-GB" smtClean="0"/>
              <a:t>16/12/2013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2B884-42F0-429F-A87C-5B3B2723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3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3304" r="3070" b="3702"/>
          <a:stretch/>
        </p:blipFill>
        <p:spPr bwMode="auto">
          <a:xfrm rot="16200000">
            <a:off x="5808673" y="2073322"/>
            <a:ext cx="1515067" cy="134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6518" y="1946780"/>
            <a:ext cx="1192088" cy="134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3925" y="5178201"/>
            <a:ext cx="1642805" cy="160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14732" r="26141" b="21875"/>
          <a:stretch/>
        </p:blipFill>
        <p:spPr bwMode="auto">
          <a:xfrm rot="16200000">
            <a:off x="4212029" y="2132787"/>
            <a:ext cx="1471045" cy="103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4548" r="2334" b="8384"/>
          <a:stretch/>
        </p:blipFill>
        <p:spPr bwMode="auto">
          <a:xfrm rot="16200000">
            <a:off x="2843534" y="2021162"/>
            <a:ext cx="1270636" cy="98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87315" y="5368212"/>
            <a:ext cx="1145896" cy="115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37765" y="5429931"/>
            <a:ext cx="1248563" cy="113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48749" y="5359267"/>
            <a:ext cx="1153320" cy="117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18556" r="27314" b="60473"/>
          <a:stretch/>
        </p:blipFill>
        <p:spPr bwMode="auto">
          <a:xfrm rot="16200000">
            <a:off x="-1969833" y="2823565"/>
            <a:ext cx="5784069" cy="130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44935" y="44624"/>
            <a:ext cx="1495017" cy="18322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4283968" y="44624"/>
            <a:ext cx="1495017" cy="18322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940152" y="84585"/>
            <a:ext cx="1495017" cy="18322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7541479" y="60447"/>
            <a:ext cx="1495017" cy="18322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2644934" y="3468961"/>
            <a:ext cx="1495017" cy="18322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277900" y="3468961"/>
            <a:ext cx="1495017" cy="18322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5885295" y="3501008"/>
            <a:ext cx="1495017" cy="18322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7541479" y="3484037"/>
            <a:ext cx="1495017" cy="18322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50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" b="2819"/>
          <a:stretch/>
        </p:blipFill>
        <p:spPr bwMode="auto">
          <a:xfrm>
            <a:off x="1763688" y="-1"/>
            <a:ext cx="7200800" cy="6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18029" r="27908" b="61100"/>
          <a:stretch/>
        </p:blipFill>
        <p:spPr bwMode="auto">
          <a:xfrm rot="16200000">
            <a:off x="-1908971" y="2835862"/>
            <a:ext cx="5212123" cy="117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19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t="17219" r="29540" b="21410"/>
          <a:stretch/>
        </p:blipFill>
        <p:spPr bwMode="auto">
          <a:xfrm>
            <a:off x="0" y="0"/>
            <a:ext cx="7416824" cy="482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1" t="42648" r="38988" b="39380"/>
          <a:stretch/>
        </p:blipFill>
        <p:spPr bwMode="auto">
          <a:xfrm>
            <a:off x="5508104" y="3933056"/>
            <a:ext cx="1741282" cy="61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89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514" y="836712"/>
            <a:ext cx="7389128" cy="4921931"/>
            <a:chOff x="179513" y="116632"/>
            <a:chExt cx="8114747" cy="56420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8" t="3304" r="3070" b="3702"/>
            <a:stretch/>
          </p:blipFill>
          <p:spPr bwMode="auto">
            <a:xfrm>
              <a:off x="179513" y="116632"/>
              <a:ext cx="2533962" cy="1993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16632"/>
              <a:ext cx="1993777" cy="1993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16632"/>
              <a:ext cx="3074188" cy="266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2" t="14732" r="17981" b="21875"/>
            <a:stretch/>
          </p:blipFill>
          <p:spPr bwMode="auto">
            <a:xfrm>
              <a:off x="244150" y="2276872"/>
              <a:ext cx="2808514" cy="1545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7" t="4548" r="2334" b="8384"/>
            <a:stretch/>
          </p:blipFill>
          <p:spPr bwMode="auto">
            <a:xfrm>
              <a:off x="3275856" y="2319328"/>
              <a:ext cx="2125149" cy="1460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501008"/>
              <a:ext cx="1916521" cy="1713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25" y="4005064"/>
              <a:ext cx="2088231" cy="1683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475" y="4005064"/>
              <a:ext cx="1928937" cy="1753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2922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whitej</dc:creator>
  <cp:lastModifiedBy>whitej</cp:lastModifiedBy>
  <cp:revision>4</cp:revision>
  <cp:lastPrinted>2013-12-16T08:33:54Z</cp:lastPrinted>
  <dcterms:created xsi:type="dcterms:W3CDTF">2013-12-16T08:10:19Z</dcterms:created>
  <dcterms:modified xsi:type="dcterms:W3CDTF">2013-12-16T08:35:30Z</dcterms:modified>
</cp:coreProperties>
</file>