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>
        <p:scale>
          <a:sx n="100" d="100"/>
          <a:sy n="100" d="100"/>
        </p:scale>
        <p:origin x="1152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4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1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48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9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5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4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8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3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1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EFCF-B755-4F20-8930-912A90A164D1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F92F-EDBE-4859-9B16-038364DE9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9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teach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teach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teach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lusiveteach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100" y="9439275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925" y="9353550"/>
            <a:ext cx="552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275" y="7820025"/>
            <a:ext cx="1990725" cy="1990725"/>
          </a:xfrm>
          <a:prstGeom prst="rect">
            <a:avLst/>
          </a:prstGeom>
        </p:spPr>
      </p:pic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274" y="7729538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" y="7762875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3</cp:revision>
  <dcterms:created xsi:type="dcterms:W3CDTF">2016-11-28T15:08:05Z</dcterms:created>
  <dcterms:modified xsi:type="dcterms:W3CDTF">2016-11-28T15:12:05Z</dcterms:modified>
</cp:coreProperties>
</file>