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3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128" y="-20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6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6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8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5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1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6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20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32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3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7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C022-BA03-408D-8536-2FEECF600347}" type="datetimeFigureOut">
              <a:rPr lang="en-GB" smtClean="0"/>
              <a:t>22/02/17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82874-B6C3-4161-B412-E31E8121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61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HmBsVQzrrYA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HmBsVQzrrYA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hyperlink" Target="Inclusiveteach.com" TargetMode="External"/><Relationship Id="rId11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mBsVQzrrY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Inclusiveteach.com" TargetMode="External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0" y="1897274"/>
            <a:ext cx="3075697" cy="1536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08" y="3566627"/>
            <a:ext cx="3079291" cy="1529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81" y="5217732"/>
            <a:ext cx="3064918" cy="1515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768" y="184524"/>
            <a:ext cx="3061325" cy="152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611" y="1891258"/>
            <a:ext cx="3068512" cy="1529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76" y="3547427"/>
            <a:ext cx="3064918" cy="150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989" y="5203569"/>
            <a:ext cx="3072104" cy="1525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584" y="5207341"/>
            <a:ext cx="3064918" cy="1525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176" y="3554048"/>
            <a:ext cx="3057732" cy="152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177" y="1897301"/>
            <a:ext cx="3072104" cy="1515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584" y="196668"/>
            <a:ext cx="3075697" cy="1532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69" y="176643"/>
            <a:ext cx="3034977" cy="158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98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0" y="1897274"/>
            <a:ext cx="3075697" cy="1536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08" y="3566627"/>
            <a:ext cx="3079291" cy="1529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81" y="5217732"/>
            <a:ext cx="3064918" cy="1515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768" y="184524"/>
            <a:ext cx="3061325" cy="152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611" y="1891258"/>
            <a:ext cx="3068512" cy="1529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76" y="3547427"/>
            <a:ext cx="3064918" cy="150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989" y="5203569"/>
            <a:ext cx="3072104" cy="1525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584" y="5207341"/>
            <a:ext cx="3064918" cy="1525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176" y="3554048"/>
            <a:ext cx="3057732" cy="152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177" y="1897301"/>
            <a:ext cx="3072104" cy="1515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584" y="196668"/>
            <a:ext cx="3075697" cy="1532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69" y="176643"/>
            <a:ext cx="3034977" cy="158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84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2482851"/>
            <a:ext cx="8191500" cy="418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46" y="287056"/>
            <a:ext cx="1340861" cy="1180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272" y="423015"/>
            <a:ext cx="1384157" cy="853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519" y="287056"/>
            <a:ext cx="1241736" cy="1283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693" y="423015"/>
            <a:ext cx="928691" cy="93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1183" y="248798"/>
            <a:ext cx="780208" cy="1303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1927" y="1836017"/>
            <a:ext cx="6246235" cy="381000"/>
          </a:xfrm>
          <a:prstGeom prst="rect">
            <a:avLst/>
          </a:prstGeom>
        </p:spPr>
      </p:pic>
      <p:pic>
        <p:nvPicPr>
          <p:cNvPr id="2" name="Picture 1" descr="Inclusiveteach autism education SEND.jpe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1589" cy="107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5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333500"/>
            <a:ext cx="8162925" cy="4191000"/>
          </a:xfrm>
          <a:prstGeom prst="rect">
            <a:avLst/>
          </a:prstGeom>
        </p:spPr>
      </p:pic>
      <p:pic>
        <p:nvPicPr>
          <p:cNvPr id="5" name="Picture 4" descr="Inclusiveteach autism education SEND.jpe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1589" cy="107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8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Macintosh PowerPoint</Application>
  <PresentationFormat>A4 Paper (210x297 mm)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ClassJoe</dc:creator>
  <cp:lastModifiedBy>joe white</cp:lastModifiedBy>
  <cp:revision>7</cp:revision>
  <dcterms:created xsi:type="dcterms:W3CDTF">2017-01-26T14:20:55Z</dcterms:created>
  <dcterms:modified xsi:type="dcterms:W3CDTF">2017-02-22T18:21:17Z</dcterms:modified>
</cp:coreProperties>
</file>