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11963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>
        <p:scale>
          <a:sx n="70" d="100"/>
          <a:sy n="70" d="100"/>
        </p:scale>
        <p:origin x="1344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576C-DCD9-4648-943D-36008840B535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AC35-FA67-401B-A6F9-A6D7DF875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573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576C-DCD9-4648-943D-36008840B535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AC35-FA67-401B-A6F9-A6D7DF875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2365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576C-DCD9-4648-943D-36008840B535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AC35-FA67-401B-A6F9-A6D7DF875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0513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576C-DCD9-4648-943D-36008840B535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AC35-FA67-401B-A6F9-A6D7DF875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3866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576C-DCD9-4648-943D-36008840B535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AC35-FA67-401B-A6F9-A6D7DF875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5824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576C-DCD9-4648-943D-36008840B535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AC35-FA67-401B-A6F9-A6D7DF875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14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576C-DCD9-4648-943D-36008840B535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AC35-FA67-401B-A6F9-A6D7DF875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595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576C-DCD9-4648-943D-36008840B535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AC35-FA67-401B-A6F9-A6D7DF875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8261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576C-DCD9-4648-943D-36008840B535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AC35-FA67-401B-A6F9-A6D7DF875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672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576C-DCD9-4648-943D-36008840B535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AC35-FA67-401B-A6F9-A6D7DF875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11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576C-DCD9-4648-943D-36008840B535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AC35-FA67-401B-A6F9-A6D7DF875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625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1576C-DCD9-4648-943D-36008840B535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FAC35-FA67-401B-A6F9-A6D7DF875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905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23819" t="24471" r="41687" b="51057"/>
          <a:stretch/>
        </p:blipFill>
        <p:spPr>
          <a:xfrm rot="16200000">
            <a:off x="-553321" y="1597426"/>
            <a:ext cx="3257476" cy="150925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 rot="16200000">
            <a:off x="378371" y="5785945"/>
            <a:ext cx="1024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Name:</a:t>
            </a:r>
            <a:endParaRPr lang="en-GB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/>
          <a:srcRect l="20754" t="17960" r="22628" b="25045"/>
          <a:stretch/>
        </p:blipFill>
        <p:spPr>
          <a:xfrm rot="16200000">
            <a:off x="566074" y="1304915"/>
            <a:ext cx="6817056" cy="428911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l="20754" t="51283" r="22628" b="25045"/>
          <a:stretch/>
        </p:blipFill>
        <p:spPr>
          <a:xfrm rot="16200000">
            <a:off x="1838520" y="2572397"/>
            <a:ext cx="6817056" cy="178144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20754" t="51283" r="22628" b="25045"/>
          <a:stretch/>
        </p:blipFill>
        <p:spPr>
          <a:xfrm rot="16200000">
            <a:off x="3737833" y="2572397"/>
            <a:ext cx="6817056" cy="178144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>
            <a:lum bright="70000" contrast="-70000"/>
          </a:blip>
          <a:srcRect l="20754" t="51283" r="22628" b="25045"/>
          <a:stretch/>
        </p:blipFill>
        <p:spPr>
          <a:xfrm rot="16200000">
            <a:off x="5606749" y="2572397"/>
            <a:ext cx="6817056" cy="1781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84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2</Words>
  <Application>Microsoft Office PowerPoint</Application>
  <PresentationFormat>A4 Paper (210x297 mm)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RM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WHITEJ</dc:creator>
  <cp:lastModifiedBy>WHITEJ</cp:lastModifiedBy>
  <cp:revision>3</cp:revision>
  <cp:lastPrinted>2014-10-07T13:01:48Z</cp:lastPrinted>
  <dcterms:created xsi:type="dcterms:W3CDTF">2014-10-07T12:56:41Z</dcterms:created>
  <dcterms:modified xsi:type="dcterms:W3CDTF">2014-10-08T07:11:12Z</dcterms:modified>
</cp:coreProperties>
</file>