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11963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70" d="100"/>
          <a:sy n="70" d="100"/>
        </p:scale>
        <p:origin x="134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7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36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1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6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2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9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26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7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62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0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819" t="24471" r="41687" b="51057"/>
          <a:stretch/>
        </p:blipFill>
        <p:spPr>
          <a:xfrm rot="16200000">
            <a:off x="-553321" y="1597426"/>
            <a:ext cx="3257476" cy="15092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378371" y="5785945"/>
            <a:ext cx="102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Name: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20755" t="18438" r="23424" b="25204"/>
          <a:stretch/>
        </p:blipFill>
        <p:spPr>
          <a:xfrm rot="16200000">
            <a:off x="584943" y="1354285"/>
            <a:ext cx="6748817" cy="42586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0755" t="51082" r="23424" b="25204"/>
          <a:stretch/>
        </p:blipFill>
        <p:spPr>
          <a:xfrm rot="16200000">
            <a:off x="1818307" y="2587647"/>
            <a:ext cx="6748817" cy="179188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0755" t="51082" r="23424" b="25204"/>
          <a:stretch/>
        </p:blipFill>
        <p:spPr>
          <a:xfrm rot="16200000">
            <a:off x="3744915" y="2587647"/>
            <a:ext cx="6748817" cy="179188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l="20755" t="51082" r="23424" b="25204"/>
          <a:stretch/>
        </p:blipFill>
        <p:spPr>
          <a:xfrm rot="16200000">
            <a:off x="5635647" y="2587648"/>
            <a:ext cx="6748817" cy="179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WHITEJ</dc:creator>
  <cp:lastModifiedBy>WHITEJ</cp:lastModifiedBy>
  <cp:revision>4</cp:revision>
  <cp:lastPrinted>2014-10-07T13:01:48Z</cp:lastPrinted>
  <dcterms:created xsi:type="dcterms:W3CDTF">2014-10-07T12:56:41Z</dcterms:created>
  <dcterms:modified xsi:type="dcterms:W3CDTF">2014-10-08T07:12:49Z</dcterms:modified>
</cp:coreProperties>
</file>