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11963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134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7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2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6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2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0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819" t="24471" r="41687" b="51057"/>
          <a:stretch/>
        </p:blipFill>
        <p:spPr>
          <a:xfrm rot="16200000">
            <a:off x="-553321" y="1597426"/>
            <a:ext cx="3257476" cy="15092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78371" y="5785945"/>
            <a:ext cx="102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0854" t="18279" r="22231" b="25522"/>
          <a:stretch/>
        </p:blipFill>
        <p:spPr>
          <a:xfrm rot="16200000">
            <a:off x="530743" y="1346219"/>
            <a:ext cx="6787224" cy="41886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58825"/>
          <a:stretch/>
        </p:blipFill>
        <p:spPr>
          <a:xfrm>
            <a:off x="4294135" y="35056"/>
            <a:ext cx="1724530" cy="67854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58825"/>
          <a:stretch/>
        </p:blipFill>
        <p:spPr>
          <a:xfrm>
            <a:off x="6166152" y="43130"/>
            <a:ext cx="1724530" cy="6785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lum bright="70000" contrast="-70000"/>
          </a:blip>
          <a:srcRect l="58825"/>
          <a:stretch/>
        </p:blipFill>
        <p:spPr>
          <a:xfrm>
            <a:off x="8024521" y="13648"/>
            <a:ext cx="1724530" cy="678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2</cp:revision>
  <cp:lastPrinted>2014-10-07T13:01:48Z</cp:lastPrinted>
  <dcterms:created xsi:type="dcterms:W3CDTF">2014-10-07T12:56:41Z</dcterms:created>
  <dcterms:modified xsi:type="dcterms:W3CDTF">2014-10-08T07:09:31Z</dcterms:modified>
</cp:coreProperties>
</file>