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11963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0" d="100"/>
          <a:sy n="70" d="100"/>
        </p:scale>
        <p:origin x="134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57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36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1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86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2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9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26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7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1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62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0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819" t="24471" r="41687" b="51057"/>
          <a:stretch/>
        </p:blipFill>
        <p:spPr>
          <a:xfrm rot="16200000">
            <a:off x="-553321" y="1597426"/>
            <a:ext cx="3257476" cy="15092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378371" y="5785945"/>
            <a:ext cx="102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Name:</a:t>
            </a:r>
            <a:endParaRPr lang="en-GB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l="20754" t="18598" r="23226" b="25522"/>
          <a:stretch/>
        </p:blipFill>
        <p:spPr>
          <a:xfrm rot="16200000">
            <a:off x="646779" y="1291204"/>
            <a:ext cx="6858000" cy="427559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0754" t="51032" r="23226" b="25522"/>
          <a:stretch/>
        </p:blipFill>
        <p:spPr>
          <a:xfrm rot="16200000">
            <a:off x="1887588" y="2532012"/>
            <a:ext cx="6858000" cy="179397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0754" t="51032" r="23226" b="25522"/>
          <a:stretch/>
        </p:blipFill>
        <p:spPr>
          <a:xfrm rot="16200000">
            <a:off x="3732309" y="2532011"/>
            <a:ext cx="6858000" cy="179397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lum bright="70000" contrast="-70000"/>
          </a:blip>
          <a:srcRect l="20754" t="51032" r="23226" b="25522"/>
          <a:stretch/>
        </p:blipFill>
        <p:spPr>
          <a:xfrm rot="16200000">
            <a:off x="5580013" y="2532013"/>
            <a:ext cx="6858000" cy="179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4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WHITEJ</dc:creator>
  <cp:lastModifiedBy>WHITEJ</cp:lastModifiedBy>
  <cp:revision>5</cp:revision>
  <cp:lastPrinted>2014-10-07T13:01:48Z</cp:lastPrinted>
  <dcterms:created xsi:type="dcterms:W3CDTF">2014-10-07T12:56:41Z</dcterms:created>
  <dcterms:modified xsi:type="dcterms:W3CDTF">2014-10-08T07:14:21Z</dcterms:modified>
</cp:coreProperties>
</file>