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11963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0" d="100"/>
          <a:sy n="70" d="100"/>
        </p:scale>
        <p:origin x="134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57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36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51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86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2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9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26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7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1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62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1576C-DCD9-4648-943D-36008840B53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FAC35-FA67-401B-A6F9-A6D7DF875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90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3819" t="24471" r="41687" b="51057"/>
          <a:stretch/>
        </p:blipFill>
        <p:spPr>
          <a:xfrm rot="16200000">
            <a:off x="-753537" y="1623393"/>
            <a:ext cx="2998166" cy="13891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378371" y="5785945"/>
            <a:ext cx="102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Name:</a:t>
            </a:r>
            <a:endParaRPr lang="en-GB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3"/>
          <a:srcRect l="20656" t="18119" r="33872" b="25682"/>
          <a:stretch/>
        </p:blipFill>
        <p:spPr>
          <a:xfrm rot="16200000">
            <a:off x="785143" y="1233558"/>
            <a:ext cx="5923432" cy="457543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20656" t="50932" r="33872" b="25682"/>
          <a:stretch/>
        </p:blipFill>
        <p:spPr>
          <a:xfrm rot="16200000">
            <a:off x="2139904" y="2569278"/>
            <a:ext cx="5923432" cy="190398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0656" t="50932" r="33872" b="25682"/>
          <a:stretch/>
        </p:blipFill>
        <p:spPr>
          <a:xfrm rot="16200000">
            <a:off x="4043893" y="2569278"/>
            <a:ext cx="5923432" cy="190398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>
            <a:lum bright="70000" contrast="-70000"/>
          </a:blip>
          <a:srcRect l="20656" t="50932" r="33872" b="25682"/>
          <a:stretch/>
        </p:blipFill>
        <p:spPr>
          <a:xfrm rot="16200000">
            <a:off x="5932308" y="2569278"/>
            <a:ext cx="5923432" cy="190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4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WHITEJ</dc:creator>
  <cp:lastModifiedBy>WHITEJ</cp:lastModifiedBy>
  <cp:revision>6</cp:revision>
  <cp:lastPrinted>2014-10-07T13:01:48Z</cp:lastPrinted>
  <dcterms:created xsi:type="dcterms:W3CDTF">2014-10-07T12:56:41Z</dcterms:created>
  <dcterms:modified xsi:type="dcterms:W3CDTF">2014-10-08T07:17:06Z</dcterms:modified>
</cp:coreProperties>
</file>