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22" y="-8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1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3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0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1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0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5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9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3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6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4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F33C-B0AC-4F03-8319-393B837513D6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6BFE6-C8AF-42E9-9478-834B80039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8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" t="41166" r="2151" b="29417"/>
          <a:stretch/>
        </p:blipFill>
        <p:spPr bwMode="auto">
          <a:xfrm>
            <a:off x="272480" y="1844824"/>
            <a:ext cx="927798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1" t="25780" r="28457" b="45739"/>
          <a:stretch/>
        </p:blipFill>
        <p:spPr bwMode="auto">
          <a:xfrm>
            <a:off x="2792760" y="260648"/>
            <a:ext cx="3528392" cy="122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97216" y="205830"/>
            <a:ext cx="249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Date: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8464" y="188640"/>
            <a:ext cx="249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72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" t="41166" r="51986" b="51218"/>
          <a:stretch/>
        </p:blipFill>
        <p:spPr bwMode="auto">
          <a:xfrm>
            <a:off x="200472" y="1772816"/>
            <a:ext cx="946579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1" t="25780" r="28457" b="45739"/>
          <a:stretch/>
        </p:blipFill>
        <p:spPr bwMode="auto">
          <a:xfrm>
            <a:off x="2792760" y="260648"/>
            <a:ext cx="3528392" cy="122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1" t="41522" r="2252" b="50862"/>
          <a:stretch/>
        </p:blipFill>
        <p:spPr bwMode="auto">
          <a:xfrm>
            <a:off x="152886" y="4581128"/>
            <a:ext cx="977519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464" y="188640"/>
            <a:ext cx="249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97216" y="205830"/>
            <a:ext cx="249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82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A4 Paper (210x297 mm)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classjoe</dc:creator>
  <cp:lastModifiedBy>classjoe</cp:lastModifiedBy>
  <cp:revision>2</cp:revision>
  <dcterms:created xsi:type="dcterms:W3CDTF">2014-02-04T11:19:39Z</dcterms:created>
  <dcterms:modified xsi:type="dcterms:W3CDTF">2014-02-05T07:58:33Z</dcterms:modified>
</cp:coreProperties>
</file>