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7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0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1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6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9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6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3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1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BA67-DEE7-4A62-80D3-E44A4ABB1D95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A4F3-E778-432E-A246-3328B4378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3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idgitonline.com/for/joewhite/account/folders/29864/flashcards/new/template/19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"/>
          <a:stretch/>
        </p:blipFill>
        <p:spPr>
          <a:xfrm>
            <a:off x="0" y="-1"/>
            <a:ext cx="9937233" cy="6651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859" t="164" r="20642" b="-164"/>
          <a:stretch/>
        </p:blipFill>
        <p:spPr>
          <a:xfrm>
            <a:off x="2057399" y="0"/>
            <a:ext cx="1937659" cy="665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3" r="59968"/>
          <a:stretch/>
        </p:blipFill>
        <p:spPr>
          <a:xfrm>
            <a:off x="7945860" y="-143"/>
            <a:ext cx="1926771" cy="6651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796" r="486"/>
          <a:stretch/>
        </p:blipFill>
        <p:spPr>
          <a:xfrm>
            <a:off x="5986430" y="-143"/>
            <a:ext cx="1959430" cy="6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Online Safety Policy Mindmap ‒ Widgit Online - Internet Explorer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9628" r="44582" b="10325"/>
          <a:stretch/>
        </p:blipFill>
        <p:spPr>
          <a:xfrm rot="16200000">
            <a:off x="1319894" y="-933448"/>
            <a:ext cx="6678383" cy="8904513"/>
          </a:xfrm>
        </p:spPr>
      </p:pic>
    </p:spTree>
    <p:extLst>
      <p:ext uri="{BB962C8B-B14F-4D97-AF65-F5344CB8AC3E}">
        <p14:creationId xmlns:p14="http://schemas.microsoft.com/office/powerpoint/2010/main" val="405201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02"/>
          <a:stretch/>
        </p:blipFill>
        <p:spPr>
          <a:xfrm rot="16200000">
            <a:off x="1744518" y="-1330182"/>
            <a:ext cx="6483804" cy="9544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6914" y="5784396"/>
            <a:ext cx="733425" cy="847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25835" y="5698671"/>
            <a:ext cx="828675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449286" y="5746296"/>
            <a:ext cx="762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02"/>
          <a:stretch/>
        </p:blipFill>
        <p:spPr>
          <a:xfrm rot="16200000">
            <a:off x="1744518" y="-1330182"/>
            <a:ext cx="6483804" cy="9544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24872" y="5706153"/>
            <a:ext cx="7239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94380" y="5649000"/>
            <a:ext cx="847725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421051" y="5739487"/>
            <a:ext cx="7239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4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7"/>
            <a:ext cx="9921731" cy="5878286"/>
          </a:xfrm>
        </p:spPr>
      </p:pic>
      <p:grpSp>
        <p:nvGrpSpPr>
          <p:cNvPr id="8" name="Group 7"/>
          <p:cNvGrpSpPr/>
          <p:nvPr/>
        </p:nvGrpSpPr>
        <p:grpSpPr>
          <a:xfrm>
            <a:off x="97973" y="442740"/>
            <a:ext cx="5246914" cy="1298974"/>
            <a:chOff x="0" y="214140"/>
            <a:chExt cx="9900823" cy="2097206"/>
          </a:xfrm>
        </p:grpSpPr>
        <p:sp>
          <p:nvSpPr>
            <p:cNvPr id="7" name="Rectangle 6"/>
            <p:cNvSpPr/>
            <p:nvPr/>
          </p:nvSpPr>
          <p:spPr>
            <a:xfrm>
              <a:off x="2493692" y="326571"/>
              <a:ext cx="7407131" cy="19158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4140"/>
              <a:ext cx="9864183" cy="209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679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0</Words>
  <Application>Microsoft Office PowerPoint</Application>
  <PresentationFormat>A4 Paper (210x297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WHITEJ</dc:creator>
  <cp:lastModifiedBy>WHITEJ</cp:lastModifiedBy>
  <cp:revision>5</cp:revision>
  <cp:lastPrinted>2016-02-11T08:24:44Z</cp:lastPrinted>
  <dcterms:created xsi:type="dcterms:W3CDTF">2016-02-09T12:11:50Z</dcterms:created>
  <dcterms:modified xsi:type="dcterms:W3CDTF">2016-02-11T08:26:26Z</dcterms:modified>
</cp:coreProperties>
</file>