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1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86F2-874E-4510-97D5-6310B39FAD5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4575-26F4-471B-AC5C-27D8E9C16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80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86F2-874E-4510-97D5-6310B39FAD5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4575-26F4-471B-AC5C-27D8E9C16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19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86F2-874E-4510-97D5-6310B39FAD5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4575-26F4-471B-AC5C-27D8E9C16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56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86F2-874E-4510-97D5-6310B39FAD5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4575-26F4-471B-AC5C-27D8E9C16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43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86F2-874E-4510-97D5-6310B39FAD5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4575-26F4-471B-AC5C-27D8E9C16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42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86F2-874E-4510-97D5-6310B39FAD5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4575-26F4-471B-AC5C-27D8E9C16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30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86F2-874E-4510-97D5-6310B39FAD5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4575-26F4-471B-AC5C-27D8E9C16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11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86F2-874E-4510-97D5-6310B39FAD5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4575-26F4-471B-AC5C-27D8E9C16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96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86F2-874E-4510-97D5-6310B39FAD5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4575-26F4-471B-AC5C-27D8E9C16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9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86F2-874E-4510-97D5-6310B39FAD5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4575-26F4-471B-AC5C-27D8E9C16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70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86F2-874E-4510-97D5-6310B39FAD5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4575-26F4-471B-AC5C-27D8E9C16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55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D86F2-874E-4510-97D5-6310B39FAD58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A4575-26F4-471B-AC5C-27D8E9C16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6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1" t="2254" r="3706" b="1934"/>
          <a:stretch/>
        </p:blipFill>
        <p:spPr>
          <a:xfrm>
            <a:off x="0" y="0"/>
            <a:ext cx="6776038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60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WHITEJ</dc:creator>
  <cp:lastModifiedBy>WHITEJ</cp:lastModifiedBy>
  <cp:revision>2</cp:revision>
  <dcterms:created xsi:type="dcterms:W3CDTF">2016-02-03T13:47:50Z</dcterms:created>
  <dcterms:modified xsi:type="dcterms:W3CDTF">2016-02-03T14:01:44Z</dcterms:modified>
</cp:coreProperties>
</file>