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48480E-7AC7-4C1B-881B-735793451D17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0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2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0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8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6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A200-B717-4ABE-BDA4-E9CF60598093}" type="datetimeFigureOut">
              <a:rPr lang="en-GB" smtClean="0"/>
              <a:t>27/06/2016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91F8-DE6C-4751-A2C3-D032A461E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1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700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978" y="282941"/>
            <a:ext cx="1772485" cy="231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222093"/>
            <a:ext cx="1584176" cy="20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531" y="4219533"/>
            <a:ext cx="215754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54" y="4509120"/>
            <a:ext cx="1745595" cy="23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394" y="2598767"/>
            <a:ext cx="1936813" cy="254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" t="15352" r="2156" b="7595"/>
          <a:stretch/>
        </p:blipFill>
        <p:spPr bwMode="auto">
          <a:xfrm>
            <a:off x="2874198" y="5855217"/>
            <a:ext cx="4157601" cy="10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2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7" y="16388"/>
            <a:ext cx="9675813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9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classjoe</dc:creator>
  <cp:lastModifiedBy>WHITEJ</cp:lastModifiedBy>
  <cp:revision>5</cp:revision>
  <dcterms:created xsi:type="dcterms:W3CDTF">2013-09-19T06:50:42Z</dcterms:created>
  <dcterms:modified xsi:type="dcterms:W3CDTF">2016-06-27T10:57:43Z</dcterms:modified>
</cp:coreProperties>
</file>