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1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5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2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8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8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5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1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8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2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6D8F-2353-476F-9847-338B269CDE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69CE-C7B3-4624-8200-B86802544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4005064"/>
            <a:ext cx="3769054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385801"/>
            <a:ext cx="1944216" cy="340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1872478"/>
            <a:ext cx="3075244" cy="321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0030" y="5006032"/>
            <a:ext cx="333102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7586" y="2477534"/>
            <a:ext cx="2783456" cy="301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96851"/>
            <a:ext cx="4589956" cy="64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984" y="1361901"/>
            <a:ext cx="2669635" cy="42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896" y="5703910"/>
            <a:ext cx="4297137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7929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88640"/>
            <a:ext cx="3403600" cy="120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7" y="457700"/>
            <a:ext cx="3168352" cy="67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548018"/>
            <a:ext cx="217173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90907"/>
            <a:ext cx="2566560" cy="335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earning Pages - Printing.pdf - Adobe Reader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57192"/>
            <a:ext cx="8837230" cy="12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88640"/>
            <a:ext cx="3403600" cy="120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7" y="457700"/>
            <a:ext cx="3168352" cy="67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548018"/>
            <a:ext cx="217173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0" y="1571670"/>
            <a:ext cx="27228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earning Pages - Printing.pdf - Adobe Reader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90" y="5074662"/>
            <a:ext cx="8074260" cy="16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88640"/>
            <a:ext cx="3403600" cy="120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7" y="457700"/>
            <a:ext cx="3168352" cy="67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548018"/>
            <a:ext cx="217173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802"/>
            <a:ext cx="2890447" cy="356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earning Pages - Printing.pdf - Adobe Reader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5301208"/>
            <a:ext cx="8810001" cy="1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88640"/>
            <a:ext cx="3403600" cy="120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7" y="457700"/>
            <a:ext cx="3168352" cy="67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548018"/>
            <a:ext cx="217173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39" y="1133850"/>
            <a:ext cx="2811388" cy="37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earning Pages - Printing.pdf - Adobe Reader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2" y="5085184"/>
            <a:ext cx="8890656" cy="1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88640"/>
            <a:ext cx="3403600" cy="120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7" y="457700"/>
            <a:ext cx="3168352" cy="67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548018"/>
            <a:ext cx="217173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9" y="1159915"/>
            <a:ext cx="2714465" cy="356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earning Pages - Printing.pdf - Adobe Reader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98" y="5157192"/>
            <a:ext cx="9012063" cy="13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whitej</dc:creator>
  <cp:lastModifiedBy>WHITEJ</cp:lastModifiedBy>
  <cp:revision>4</cp:revision>
  <dcterms:created xsi:type="dcterms:W3CDTF">2013-09-26T06:29:10Z</dcterms:created>
  <dcterms:modified xsi:type="dcterms:W3CDTF">2016-06-27T10:57:16Z</dcterms:modified>
</cp:coreProperties>
</file>