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120" y="-14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2975D-C999-41A7-9DDA-13EE3226A1CD}" type="datetimeFigureOut">
              <a:rPr lang="en-GB" smtClean="0"/>
              <a:t>02/03/17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610-4432-4A49-B79C-6E19A2C1E5B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inclusiveteach.com" TargetMode="Externa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234" t="17325" r="35107" b="66925"/>
          <a:stretch>
            <a:fillRect/>
          </a:stretch>
        </p:blipFill>
        <p:spPr bwMode="auto">
          <a:xfrm>
            <a:off x="128465" y="188640"/>
            <a:ext cx="3024335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576736" y="1484784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105128" y="4725144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6105128" y="3068960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105128" y="1484784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576736" y="3068960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2576736" y="4725144"/>
            <a:ext cx="3384376" cy="15121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22443" t="13387" r="53342" b="15739"/>
          <a:stretch>
            <a:fillRect/>
          </a:stretch>
        </p:blipFill>
        <p:spPr bwMode="auto">
          <a:xfrm>
            <a:off x="0" y="1340768"/>
            <a:ext cx="226345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30585" t="26475" r="35750" b="54625"/>
          <a:stretch>
            <a:fillRect/>
          </a:stretch>
        </p:blipFill>
        <p:spPr bwMode="auto">
          <a:xfrm>
            <a:off x="3224808" y="476672"/>
            <a:ext cx="2304256" cy="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l="30121" t="25987" r="35033" b="54326"/>
          <a:stretch>
            <a:fillRect/>
          </a:stretch>
        </p:blipFill>
        <p:spPr bwMode="auto">
          <a:xfrm>
            <a:off x="6825208" y="476672"/>
            <a:ext cx="2304256" cy="97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nclusiveteach autism education SEND.jpeg">
            <a:hlinkClick r:id="rId6" action="ppaction://hlinkfile"/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1" t="25197" r="21961" b="26165"/>
          <a:stretch/>
        </p:blipFill>
        <p:spPr>
          <a:xfrm>
            <a:off x="9339837" y="6309320"/>
            <a:ext cx="546885" cy="4757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classjoe</dc:creator>
  <cp:lastModifiedBy>joe white</cp:lastModifiedBy>
  <cp:revision>2</cp:revision>
  <dcterms:created xsi:type="dcterms:W3CDTF">2012-10-22T13:01:19Z</dcterms:created>
  <dcterms:modified xsi:type="dcterms:W3CDTF">2017-03-02T20:03:59Z</dcterms:modified>
</cp:coreProperties>
</file>