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>
        <p:scale>
          <a:sx n="60" d="100"/>
          <a:sy n="60" d="100"/>
        </p:scale>
        <p:origin x="50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45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4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2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2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0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0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7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26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6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3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4869-807C-4606-A772-F03533939E31}" type="datetimeFigureOut">
              <a:rPr lang="en-GB" smtClean="0"/>
              <a:t>13/10/2016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6076-FD32-45B8-93C9-88195F64E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6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6433" y="6459583"/>
            <a:ext cx="1979567" cy="398417"/>
          </a:xfrm>
        </p:spPr>
        <p:txBody>
          <a:bodyPr>
            <a:norm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Inclusiveteach.com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888" y="1784363"/>
            <a:ext cx="1738249" cy="376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88" y="415267"/>
            <a:ext cx="920101" cy="928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793" y="1784363"/>
            <a:ext cx="1738249" cy="3766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698" y="1784363"/>
            <a:ext cx="1738249" cy="3766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490" y="1784363"/>
            <a:ext cx="1738249" cy="3766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594" y="1784363"/>
            <a:ext cx="1738249" cy="3766205"/>
          </a:xfrm>
          <a:prstGeom prst="rect">
            <a:avLst/>
          </a:prstGeom>
        </p:spPr>
      </p:pic>
      <p:pic>
        <p:nvPicPr>
          <p:cNvPr id="10" name="Picture 9" descr="Untitled Document 1* - InPrint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917" y="415267"/>
            <a:ext cx="4122821" cy="13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6433" y="6459583"/>
            <a:ext cx="1979567" cy="398417"/>
          </a:xfrm>
        </p:spPr>
        <p:txBody>
          <a:bodyPr>
            <a:norm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Inclusiveteach.com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615" y="1772009"/>
            <a:ext cx="1738249" cy="3766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88" y="415267"/>
            <a:ext cx="920101" cy="928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594" y="1784363"/>
            <a:ext cx="1738249" cy="3766205"/>
          </a:xfrm>
          <a:prstGeom prst="rect">
            <a:avLst/>
          </a:prstGeom>
        </p:spPr>
      </p:pic>
      <p:pic>
        <p:nvPicPr>
          <p:cNvPr id="10" name="Picture 9" descr="Untitled Document 1* - InPrint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917" y="415267"/>
            <a:ext cx="4122821" cy="1315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156" y="1772009"/>
            <a:ext cx="1738249" cy="3766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639" y="1784363"/>
            <a:ext cx="1738249" cy="3766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549" y="1784363"/>
            <a:ext cx="1738249" cy="37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2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27" y="1224787"/>
            <a:ext cx="4898859" cy="4866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89" y="136567"/>
            <a:ext cx="2738336" cy="85202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926433" y="6459583"/>
            <a:ext cx="1979567" cy="398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smtClean="0">
                <a:solidFill>
                  <a:schemeClr val="bg1">
                    <a:lumMod val="50000"/>
                  </a:schemeClr>
                </a:solidFill>
              </a:rPr>
              <a:t>Inclusiveteach.com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8" y="698929"/>
            <a:ext cx="2286319" cy="221963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8" y="3444422"/>
            <a:ext cx="2286319" cy="221963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85" y="701173"/>
            <a:ext cx="2286319" cy="221963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85" y="3444422"/>
            <a:ext cx="2286319" cy="221963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58189" y="1780674"/>
            <a:ext cx="1363579" cy="96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58189" y="4554239"/>
            <a:ext cx="6817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49979" y="4554239"/>
            <a:ext cx="6994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77263" y="1835102"/>
            <a:ext cx="972180" cy="1083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6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03"/>
            <a:ext cx="4458778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5974" t="54700" r="8681" b="10018"/>
          <a:stretch/>
        </p:blipFill>
        <p:spPr>
          <a:xfrm>
            <a:off x="2711114" y="2484339"/>
            <a:ext cx="1251286" cy="1239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480" t="47445" r="57037" b="10018"/>
          <a:stretch/>
        </p:blipFill>
        <p:spPr>
          <a:xfrm>
            <a:off x="681038" y="2484339"/>
            <a:ext cx="934453" cy="12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3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</Words>
  <Application>Microsoft Office PowerPoint</Application>
  <PresentationFormat>A4 Paper (210x297 mm)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WHITEJ</dc:creator>
  <cp:lastModifiedBy>WHITEJ</cp:lastModifiedBy>
  <cp:revision>6</cp:revision>
  <cp:lastPrinted>2016-10-13T07:54:15Z</cp:lastPrinted>
  <dcterms:created xsi:type="dcterms:W3CDTF">2016-10-13T07:25:18Z</dcterms:created>
  <dcterms:modified xsi:type="dcterms:W3CDTF">2016-10-13T07:55:56Z</dcterms:modified>
</cp:coreProperties>
</file>