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72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10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26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1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9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0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6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4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6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4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1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7571-197F-45A3-A4B1-574A92AC2DA6}" type="datetimeFigureOut">
              <a:rPr lang="en-GB" smtClean="0"/>
              <a:t>13/01/17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393-0ECC-4F7D-8755-66E8C86E56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8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mp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mp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lusiveteach autism education SEND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125" y="5094474"/>
            <a:ext cx="2111374" cy="1763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32" y="310380"/>
            <a:ext cx="1596044" cy="1833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555" y="2493359"/>
            <a:ext cx="3343899" cy="181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4" y="4655128"/>
            <a:ext cx="1396613" cy="1984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0" y="2451364"/>
            <a:ext cx="785236" cy="18039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555" y="168818"/>
            <a:ext cx="3309533" cy="20257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70" y="2429298"/>
            <a:ext cx="3630592" cy="18259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311" y="4655127"/>
            <a:ext cx="3313142" cy="1976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70" y="4655127"/>
            <a:ext cx="3630592" cy="18537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71" y="235317"/>
            <a:ext cx="3630592" cy="18811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744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lusiveteach autism education SEND.jpeg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125" y="5094474"/>
            <a:ext cx="2111374" cy="176352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32" y="310380"/>
            <a:ext cx="1596044" cy="1833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555" y="2493359"/>
            <a:ext cx="3343899" cy="181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64" y="4655128"/>
            <a:ext cx="1396613" cy="1984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0" y="2451364"/>
            <a:ext cx="785236" cy="18039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555" y="168818"/>
            <a:ext cx="3309533" cy="20257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70" y="2429298"/>
            <a:ext cx="3630592" cy="18259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311" y="4655127"/>
            <a:ext cx="3313142" cy="1976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70" y="4655127"/>
            <a:ext cx="3630592" cy="18537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71" y="235317"/>
            <a:ext cx="3630592" cy="18811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21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ClassJoe</dc:creator>
  <cp:lastModifiedBy>joe white</cp:lastModifiedBy>
  <cp:revision>5</cp:revision>
  <cp:lastPrinted>2016-11-24T13:42:29Z</cp:lastPrinted>
  <dcterms:created xsi:type="dcterms:W3CDTF">2016-11-24T13:37:00Z</dcterms:created>
  <dcterms:modified xsi:type="dcterms:W3CDTF">2017-01-13T20:21:19Z</dcterms:modified>
</cp:coreProperties>
</file>