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248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FA30-1EFB-485A-8804-088998DD762D}" type="datetimeFigureOut">
              <a:rPr lang="en-GB" smtClean="0"/>
              <a:t>23/01/17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71F1-8BBC-49A6-AAA9-C28DD31C1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6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0FA30-1EFB-485A-8804-088998DD762D}" type="datetimeFigureOut">
              <a:rPr lang="en-GB" smtClean="0"/>
              <a:t>23/01/17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771F1-8BBC-49A6-AAA9-C28DD31C1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2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4" Type="http://schemas.openxmlformats.org/officeDocument/2006/relationships/image" Target="../media/image3.tmp"/><Relationship Id="rId5" Type="http://schemas.openxmlformats.org/officeDocument/2006/relationships/image" Target="../media/image4.tmp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hyperlink" Target="http://www.inclusiveteach.com" TargetMode="External"/><Relationship Id="rId9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lusiveteach.com" TargetMode="External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740229" y="5285505"/>
            <a:ext cx="2353260" cy="5730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" t="1" r="2535" b="2111"/>
          <a:stretch/>
        </p:blipFill>
        <p:spPr>
          <a:xfrm rot="16200000">
            <a:off x="8570812" y="4378754"/>
            <a:ext cx="1194166" cy="105434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585746" y="3070124"/>
            <a:ext cx="1260224" cy="107296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5" b="2151"/>
          <a:stretch/>
        </p:blipFill>
        <p:spPr>
          <a:xfrm rot="16200000">
            <a:off x="8607524" y="1751885"/>
            <a:ext cx="1260225" cy="10447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-1187903" y="2892199"/>
            <a:ext cx="5162550" cy="1095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3185040" y="349023"/>
            <a:ext cx="4286250" cy="6181725"/>
          </a:xfrm>
          <a:prstGeom prst="rect">
            <a:avLst/>
          </a:prstGeom>
        </p:spPr>
      </p:pic>
      <p:pic>
        <p:nvPicPr>
          <p:cNvPr id="2" name="Picture 1" descr="Inclusiveteach autism education SEND.jpeg">
            <a:hlinkClick r:id="rId8"/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0" t="26056" r="21682" b="23768"/>
          <a:stretch/>
        </p:blipFill>
        <p:spPr>
          <a:xfrm rot="16200000">
            <a:off x="9231496" y="143726"/>
            <a:ext cx="546425" cy="49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4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_distance_commenting_boa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29" y="214203"/>
            <a:ext cx="9333718" cy="6529961"/>
          </a:xfrm>
          <a:prstGeom prst="rect">
            <a:avLst/>
          </a:prstGeom>
        </p:spPr>
      </p:pic>
      <p:pic>
        <p:nvPicPr>
          <p:cNvPr id="5" name="Picture 4" descr="Inclusiveteach autism education SEND.jpeg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0" t="26056" r="21682" b="23768"/>
          <a:stretch/>
        </p:blipFill>
        <p:spPr>
          <a:xfrm>
            <a:off x="8507837" y="5932875"/>
            <a:ext cx="546425" cy="49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0</Words>
  <Application>Microsoft Macintosh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Transport_Worksheet_Plan</dc:title>
  <dc:creator>WHITEJ</dc:creator>
  <dc:description/>
  <cp:lastModifiedBy>joe white</cp:lastModifiedBy>
  <cp:revision>33</cp:revision>
  <cp:lastPrinted>2017-01-23T11:58:27Z</cp:lastPrinted>
  <dcterms:created xsi:type="dcterms:W3CDTF">2017-01-03T14:07:12Z</dcterms:created>
  <dcterms:modified xsi:type="dcterms:W3CDTF">2017-01-23T19:17:44Z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Transport_Worksheet_Plan</vt:lpwstr>
  </property>
  <property fmtid="{D5CDD505-2E9C-101B-9397-08002B2CF9AE}" pid="3" name="SlideDescription">
    <vt:lpwstr/>
  </property>
</Properties>
</file>