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5" r:id="rId4"/>
    <p:sldId id="263" r:id="rId5"/>
    <p:sldId id="264" r:id="rId6"/>
  </p:sldIdLst>
  <p:sldSz cx="9906000" cy="6858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90" d="100"/>
          <a:sy n="90" d="100"/>
        </p:scale>
        <p:origin x="7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6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6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1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7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41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9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8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9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8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FF60-3290-4E9D-8BB8-283FA848CA14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67C9-2689-4623-B5EF-2E348DD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9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12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5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0" y="91787"/>
            <a:ext cx="898265" cy="594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176" y="107019"/>
            <a:ext cx="898265" cy="594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91" y="781050"/>
            <a:ext cx="692702" cy="798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838" y="747408"/>
            <a:ext cx="692702" cy="7983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45" y="1674667"/>
            <a:ext cx="1019593" cy="65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176" y="1674667"/>
            <a:ext cx="1019593" cy="6528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83" y="2422813"/>
            <a:ext cx="1070590" cy="6217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6530" y="2422813"/>
            <a:ext cx="1070590" cy="6217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314" y="3139785"/>
            <a:ext cx="986862" cy="7051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6530" y="3139785"/>
            <a:ext cx="986862" cy="7051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91" y="3940156"/>
            <a:ext cx="908873" cy="7357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5524" y="3940156"/>
            <a:ext cx="908873" cy="7357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91" y="4740527"/>
            <a:ext cx="928855" cy="6731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542" y="4771160"/>
            <a:ext cx="928855" cy="6731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680" y="5571530"/>
            <a:ext cx="913496" cy="4967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542" y="5602164"/>
            <a:ext cx="913496" cy="4967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249" y="6226156"/>
            <a:ext cx="1006297" cy="5511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183" y="6212788"/>
            <a:ext cx="1006297" cy="5511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4051" y="1158894"/>
            <a:ext cx="882720" cy="5737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120" y="1158894"/>
            <a:ext cx="882720" cy="57376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1151" y="185865"/>
            <a:ext cx="907473" cy="8394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5683" y="169682"/>
            <a:ext cx="907473" cy="83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16200000">
            <a:off x="8292808" y="188190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 rot="16200000">
            <a:off x="8248954" y="355485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 rot="16200000">
            <a:off x="8248954" y="5156281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16200000">
            <a:off x="6618668" y="517214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16200000">
            <a:off x="6645294" y="3560906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6200000">
            <a:off x="6615104" y="19237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6200000">
            <a:off x="5057737" y="2071449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16200000">
            <a:off x="5063993" y="513657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16200000">
            <a:off x="5090818" y="360401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18038" y="3975430"/>
            <a:ext cx="967734" cy="656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281219" y="5548280"/>
            <a:ext cx="1000211" cy="615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23830" y="2328870"/>
            <a:ext cx="902499" cy="8847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8511144" y="2203774"/>
            <a:ext cx="985503" cy="755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8478729" y="3959117"/>
            <a:ext cx="1053945" cy="603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8506294" y="5570356"/>
            <a:ext cx="1031940" cy="603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6943923" y="5398113"/>
            <a:ext cx="764534" cy="9311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841541" y="3935452"/>
            <a:ext cx="1029681" cy="7216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836733" y="2247774"/>
            <a:ext cx="1039297" cy="721659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rot="16200000">
            <a:off x="3394641" y="1850017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 rot="16200000">
            <a:off x="3394641" y="3452229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rot="16200000">
            <a:off x="3350787" y="5125179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rot="16200000">
            <a:off x="1747127" y="5131231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rot="16200000">
            <a:off x="1716937" y="3494111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6200000">
            <a:off x="1755635" y="180162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rot="16200000">
            <a:off x="172070" y="1894011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rot="16200000">
            <a:off x="159570" y="3641774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 rot="16200000">
            <a:off x="192651" y="5174337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19871" y="5545755"/>
            <a:ext cx="967734" cy="65676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697321" y="2162566"/>
            <a:ext cx="894963" cy="6777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25663" y="3899195"/>
            <a:ext cx="902499" cy="88476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35676" y="2144105"/>
            <a:ext cx="894963" cy="76784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612977" y="3774099"/>
            <a:ext cx="985503" cy="755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3580562" y="5529442"/>
            <a:ext cx="1053945" cy="6031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3374" y="5505777"/>
            <a:ext cx="1029681" cy="72165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1938566" y="3818099"/>
            <a:ext cx="1039297" cy="72165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60162" y="2154653"/>
            <a:ext cx="1013123" cy="70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 rot="16200000">
            <a:off x="8292808" y="27969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 rot="16200000">
            <a:off x="8292808" y="188190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 rot="16200000">
            <a:off x="8248954" y="355485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 rot="16200000">
            <a:off x="8248954" y="5156281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16200000">
            <a:off x="6618668" y="517214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16200000">
            <a:off x="6645294" y="3560906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6200000">
            <a:off x="6615104" y="19237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rot="16200000">
            <a:off x="6653802" y="231299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16200000">
            <a:off x="5070237" y="3236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6200000">
            <a:off x="5057737" y="2071449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16200000">
            <a:off x="5063993" y="513657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16200000">
            <a:off x="5090818" y="360401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18038" y="3975430"/>
            <a:ext cx="967734" cy="656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281219" y="5548280"/>
            <a:ext cx="1000211" cy="6156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95488" y="592241"/>
            <a:ext cx="894963" cy="6777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23830" y="2328870"/>
            <a:ext cx="902499" cy="884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33843" y="573780"/>
            <a:ext cx="894963" cy="7678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8511144" y="2203774"/>
            <a:ext cx="985503" cy="755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8478729" y="3959117"/>
            <a:ext cx="1053945" cy="603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8506294" y="5570356"/>
            <a:ext cx="1031940" cy="603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943923" y="5398113"/>
            <a:ext cx="764534" cy="9311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841541" y="3935452"/>
            <a:ext cx="1029681" cy="7216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6836733" y="2247774"/>
            <a:ext cx="1039297" cy="7216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58329" y="584328"/>
            <a:ext cx="1013123" cy="70464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rot="16200000">
            <a:off x="3394641" y="372080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 rot="16200000">
            <a:off x="3394641" y="197429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rot="16200000">
            <a:off x="3350787" y="364724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 rot="16200000">
            <a:off x="3350787" y="5248669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rot="16200000">
            <a:off x="1720501" y="526453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rot="16200000">
            <a:off x="1747127" y="3653294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rot="16200000">
            <a:off x="1716937" y="20161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6200000">
            <a:off x="1755635" y="323687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rot="16200000">
            <a:off x="172070" y="4160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rot="16200000">
            <a:off x="159570" y="2163837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rot="16200000">
            <a:off x="165826" y="522896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 rot="16200000">
            <a:off x="192651" y="3696400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19871" y="4067818"/>
            <a:ext cx="967734" cy="65676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83052" y="5640668"/>
            <a:ext cx="1000211" cy="61560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697321" y="684629"/>
            <a:ext cx="894963" cy="6777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25663" y="2421258"/>
            <a:ext cx="902499" cy="88476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35676" y="666168"/>
            <a:ext cx="894963" cy="76784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612977" y="2296162"/>
            <a:ext cx="985503" cy="755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580562" y="4051505"/>
            <a:ext cx="1053945" cy="60318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3608127" y="5662744"/>
            <a:ext cx="1031940" cy="60318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2045756" y="5490501"/>
            <a:ext cx="764534" cy="93110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3374" y="4027840"/>
            <a:ext cx="1029681" cy="72165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1938566" y="2340162"/>
            <a:ext cx="1039297" cy="72165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60162" y="676716"/>
            <a:ext cx="1013123" cy="704642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 rot="16200000">
            <a:off x="162525" y="5227402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 rot="16200000">
            <a:off x="1739881" y="366082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 rot="16200000">
            <a:off x="5054565" y="206649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 rot="16200000">
            <a:off x="6646392" y="22708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 rot="16200000">
            <a:off x="3350508" y="5239595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 rot="16200000">
            <a:off x="8296294" y="1877468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 rot="16200000">
            <a:off x="8292808" y="27969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 rot="16200000">
            <a:off x="8292808" y="188190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 rot="16200000">
            <a:off x="8248954" y="355485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 rot="16200000">
            <a:off x="8248954" y="5156281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16200000">
            <a:off x="6618668" y="517214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16200000">
            <a:off x="6645294" y="3560906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6200000">
            <a:off x="6615104" y="19237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rot="16200000">
            <a:off x="6653802" y="231299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16200000">
            <a:off x="5070237" y="3236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6200000">
            <a:off x="5057737" y="2071449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16200000">
            <a:off x="5063993" y="513657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16200000">
            <a:off x="5090818" y="360401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18038" y="3975430"/>
            <a:ext cx="967734" cy="656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281219" y="5548280"/>
            <a:ext cx="1000211" cy="6156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95488" y="592241"/>
            <a:ext cx="894963" cy="6777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23830" y="2328870"/>
            <a:ext cx="902499" cy="884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33843" y="573780"/>
            <a:ext cx="894963" cy="7678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8511144" y="2203774"/>
            <a:ext cx="985503" cy="755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8478729" y="3959117"/>
            <a:ext cx="1053945" cy="603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8506294" y="5570356"/>
            <a:ext cx="1031940" cy="603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943923" y="5398113"/>
            <a:ext cx="764534" cy="9311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841541" y="3935452"/>
            <a:ext cx="1029681" cy="7216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6836733" y="2247774"/>
            <a:ext cx="1039297" cy="7216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58329" y="584328"/>
            <a:ext cx="1013123" cy="70464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rot="16200000">
            <a:off x="3394641" y="372080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 rot="16200000">
            <a:off x="3394641" y="197429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rot="16200000">
            <a:off x="3350787" y="364724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 rot="16200000">
            <a:off x="3350787" y="5248669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rot="16200000">
            <a:off x="1720501" y="526453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rot="16200000">
            <a:off x="1747127" y="3653294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rot="16200000">
            <a:off x="1716937" y="20161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6200000">
            <a:off x="1755635" y="323687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rot="16200000">
            <a:off x="172070" y="4160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rot="16200000">
            <a:off x="159570" y="2163837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rot="16200000">
            <a:off x="165826" y="522896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 rot="16200000">
            <a:off x="192651" y="3696400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19871" y="4067818"/>
            <a:ext cx="967734" cy="65676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83052" y="5640668"/>
            <a:ext cx="1000211" cy="61560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697321" y="684629"/>
            <a:ext cx="894963" cy="6777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25663" y="2421258"/>
            <a:ext cx="902499" cy="88476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35676" y="666168"/>
            <a:ext cx="894963" cy="76784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612977" y="2296162"/>
            <a:ext cx="985503" cy="755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580562" y="4051505"/>
            <a:ext cx="1053945" cy="60318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3608127" y="5662744"/>
            <a:ext cx="1031940" cy="60318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2045756" y="5490501"/>
            <a:ext cx="764534" cy="93110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3374" y="4027840"/>
            <a:ext cx="1029681" cy="72165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1938566" y="2340162"/>
            <a:ext cx="1039297" cy="72165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60162" y="676716"/>
            <a:ext cx="1013123" cy="704642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 rot="16200000">
            <a:off x="8248954" y="3550288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 rot="16200000">
            <a:off x="5070237" y="317982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 rot="16200000">
            <a:off x="1732379" y="366082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 rot="16200000">
            <a:off x="165825" y="2149566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 rot="16200000">
            <a:off x="6613867" y="192331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 rot="16200000">
            <a:off x="3340154" y="5247650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 rot="16200000">
            <a:off x="8292808" y="27969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 rot="16200000">
            <a:off x="8292808" y="188190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 rot="16200000">
            <a:off x="8248954" y="355485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 rot="16200000">
            <a:off x="8248954" y="5156281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16200000">
            <a:off x="6618668" y="517214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rot="16200000">
            <a:off x="6645294" y="3560906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6200000">
            <a:off x="6615104" y="19237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rot="16200000">
            <a:off x="6653802" y="231299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16200000">
            <a:off x="5070237" y="323686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6200000">
            <a:off x="5057737" y="2071449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16200000">
            <a:off x="5063993" y="5136574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16200000">
            <a:off x="5090818" y="360401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18038" y="3975430"/>
            <a:ext cx="967734" cy="656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281219" y="5548280"/>
            <a:ext cx="1000211" cy="6156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95488" y="592241"/>
            <a:ext cx="894963" cy="6777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23830" y="2328870"/>
            <a:ext cx="902499" cy="884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333843" y="573780"/>
            <a:ext cx="894963" cy="7678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8511144" y="2203774"/>
            <a:ext cx="985503" cy="755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8478729" y="3959117"/>
            <a:ext cx="1053945" cy="603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8506294" y="5570356"/>
            <a:ext cx="1031940" cy="603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943923" y="5398113"/>
            <a:ext cx="764534" cy="9311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841541" y="3935452"/>
            <a:ext cx="1029681" cy="7216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6836733" y="2247774"/>
            <a:ext cx="1039297" cy="7216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58329" y="584328"/>
            <a:ext cx="1013123" cy="70464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 rot="16200000">
            <a:off x="3394641" y="372080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 rot="16200000">
            <a:off x="3394641" y="1974292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rot="16200000">
            <a:off x="3350787" y="364724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 rot="16200000">
            <a:off x="3350787" y="5248669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rot="16200000">
            <a:off x="1720501" y="526453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rot="16200000">
            <a:off x="1747127" y="3653294"/>
            <a:ext cx="1422174" cy="1399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rot="16200000">
            <a:off x="1716937" y="20161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6200000">
            <a:off x="1755635" y="323687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rot="16200000">
            <a:off x="172070" y="416074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rot="16200000">
            <a:off x="159570" y="2163837"/>
            <a:ext cx="1422174" cy="1399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rot="16200000">
            <a:off x="165826" y="5228962"/>
            <a:ext cx="1422174" cy="13996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 rot="16200000">
            <a:off x="192651" y="3696400"/>
            <a:ext cx="1422174" cy="13996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19871" y="4067818"/>
            <a:ext cx="967734" cy="65676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83052" y="5640668"/>
            <a:ext cx="1000211" cy="61560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697321" y="684629"/>
            <a:ext cx="894963" cy="6777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25663" y="2421258"/>
            <a:ext cx="902499" cy="88476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35676" y="666168"/>
            <a:ext cx="894963" cy="76784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612977" y="2296162"/>
            <a:ext cx="985503" cy="755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580562" y="4051505"/>
            <a:ext cx="1053945" cy="60318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3608127" y="5662744"/>
            <a:ext cx="1031940" cy="60318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2045756" y="5490501"/>
            <a:ext cx="764534" cy="93110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3374" y="4027840"/>
            <a:ext cx="1029681" cy="721659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1938566" y="2340162"/>
            <a:ext cx="1039297" cy="72165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60162" y="676716"/>
            <a:ext cx="1013123" cy="704642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 rot="16200000">
            <a:off x="6615103" y="1914089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 rot="16200000">
            <a:off x="5070237" y="3604010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 rot="16200000">
            <a:off x="3394640" y="2001189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 rot="16200000">
            <a:off x="164095" y="5228962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 rot="16200000">
            <a:off x="8292808" y="279692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 rot="16200000">
            <a:off x="1744738" y="3627413"/>
            <a:ext cx="1422174" cy="1399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0</Words>
  <Application>Microsoft Office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ClassJoe</dc:creator>
  <cp:lastModifiedBy>ClassJoe</cp:lastModifiedBy>
  <cp:revision>13</cp:revision>
  <cp:lastPrinted>2017-01-19T12:06:46Z</cp:lastPrinted>
  <dcterms:created xsi:type="dcterms:W3CDTF">2017-01-13T10:07:19Z</dcterms:created>
  <dcterms:modified xsi:type="dcterms:W3CDTF">2017-01-19T12:16:02Z</dcterms:modified>
</cp:coreProperties>
</file>