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120" y="-11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999D-776E-C044-BAD4-34490DFC37EE}" type="datetimeFigureOut">
              <a:rPr lang="en-US" smtClean="0"/>
              <a:t>22/03/17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BCD5-1209-3A4F-871A-CC171979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453" y="4456261"/>
            <a:ext cx="2990040" cy="215385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Beyoncé brushes her hair before going to school.</a:t>
            </a:r>
            <a:endParaRPr lang="en-US" dirty="0"/>
          </a:p>
        </p:txBody>
      </p:sp>
      <p:pic>
        <p:nvPicPr>
          <p:cNvPr id="5" name="Picture 4" descr="Screen Shot 2017-03-22 at 20.54.3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91"/>
          <a:stretch/>
        </p:blipFill>
        <p:spPr>
          <a:xfrm>
            <a:off x="3507763" y="1349297"/>
            <a:ext cx="2830987" cy="2986435"/>
          </a:xfrm>
          <a:prstGeom prst="rect">
            <a:avLst/>
          </a:prstGeom>
          <a:ln w="88900" cap="sq" cmpd="thickThin">
            <a:solidFill>
              <a:schemeClr val="accent4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Screen Shot 2017-03-22 at 20.56.0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21" y="1418118"/>
            <a:ext cx="2856899" cy="2917614"/>
          </a:xfrm>
          <a:prstGeom prst="rect">
            <a:avLst/>
          </a:prstGeom>
          <a:ln w="88900" cap="sq" cmpd="thickThin">
            <a:solidFill>
              <a:srgbClr val="8064A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3435421" y="4456261"/>
            <a:ext cx="2990040" cy="215385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Taylor Swift always tries her best.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2886" y="4456261"/>
            <a:ext cx="2990040" cy="215385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 Sheeran helps lay the table.</a:t>
            </a:r>
            <a:endParaRPr lang="en-US" dirty="0"/>
          </a:p>
        </p:txBody>
      </p:sp>
      <p:pic>
        <p:nvPicPr>
          <p:cNvPr id="11" name="Picture 10" descr="Screen Shot 2017-03-22 at 20.53.38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r="2403"/>
          <a:stretch/>
        </p:blipFill>
        <p:spPr>
          <a:xfrm>
            <a:off x="6845932" y="1349296"/>
            <a:ext cx="2810536" cy="2986435"/>
          </a:xfrm>
          <a:prstGeom prst="rect">
            <a:avLst/>
          </a:prstGeom>
          <a:ln w="88900" cap="sq" cmpd="thickThin">
            <a:solidFill>
              <a:srgbClr val="8064A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 descr="Inclusiveteach autism education SEND.jpe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9" t="23543" r="15889" b="23742"/>
          <a:stretch/>
        </p:blipFill>
        <p:spPr>
          <a:xfrm>
            <a:off x="8383778" y="0"/>
            <a:ext cx="1522222" cy="118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885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</TotalTime>
  <Words>23</Words>
  <Application>Microsoft Macintosh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white</dc:creator>
  <cp:lastModifiedBy>joe white</cp:lastModifiedBy>
  <cp:revision>2</cp:revision>
  <cp:lastPrinted>2017-03-22T21:01:18Z</cp:lastPrinted>
  <dcterms:created xsi:type="dcterms:W3CDTF">2017-03-22T20:59:24Z</dcterms:created>
  <dcterms:modified xsi:type="dcterms:W3CDTF">2017-03-22T21:07:33Z</dcterms:modified>
</cp:coreProperties>
</file>