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9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8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5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2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6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6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98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2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B559-2A9B-4341-BA8D-917A902FB776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EC50-0F24-4EB7-A1F7-D833D40A6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4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576" y="456776"/>
            <a:ext cx="9784424" cy="4735710"/>
            <a:chOff x="-988765" y="184633"/>
            <a:chExt cx="11841298" cy="5312784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8450" y="184633"/>
              <a:ext cx="4408151" cy="1249940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-988765" y="1641512"/>
              <a:ext cx="2269475" cy="27982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404191" y="1641512"/>
              <a:ext cx="2269475" cy="27982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97147" y="1674562"/>
              <a:ext cx="2269475" cy="27982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532105" y="1674562"/>
              <a:ext cx="2269475" cy="27982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139149" y="1641512"/>
              <a:ext cx="2269475" cy="279828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988765" y="4660135"/>
              <a:ext cx="2269475" cy="8372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04190" y="4660135"/>
              <a:ext cx="2269475" cy="8372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7147" y="4660135"/>
              <a:ext cx="2269475" cy="8372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90104" y="4646734"/>
              <a:ext cx="2269475" cy="8372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83058" y="4660135"/>
              <a:ext cx="2269475" cy="8372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988765" y="184634"/>
              <a:ext cx="2269475" cy="5755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24519"/>
            <a:stretch/>
          </p:blipFill>
          <p:spPr>
            <a:xfrm>
              <a:off x="-591020" y="4688297"/>
              <a:ext cx="1620717" cy="79571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643" y="6177643"/>
            <a:ext cx="680357" cy="68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3</cp:revision>
  <dcterms:created xsi:type="dcterms:W3CDTF">2016-07-20T07:44:39Z</dcterms:created>
  <dcterms:modified xsi:type="dcterms:W3CDTF">2017-01-19T07:59:36Z</dcterms:modified>
</cp:coreProperties>
</file>