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4" r:id="rId4"/>
    <p:sldId id="256" r:id="rId5"/>
    <p:sldId id="257" r:id="rId6"/>
    <p:sldId id="259" r:id="rId7"/>
    <p:sldId id="262" r:id="rId8"/>
    <p:sldId id="258" r:id="rId9"/>
    <p:sldId id="260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6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3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1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1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9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0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9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5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3B56-762E-4C03-AFC7-80E468889FD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827F-B756-4FCE-B875-B92968B0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hyperlink" Target="inclusiveteach.com" TargetMode="Externa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9" Type="http://schemas.microsoft.com/office/2007/relationships/hdphoto" Target="../media/hdphoto24.wdp"/><Relationship Id="rId21" Type="http://schemas.microsoft.com/office/2007/relationships/hdphoto" Target="../media/hdphoto15.wdp"/><Relationship Id="rId34" Type="http://schemas.openxmlformats.org/officeDocument/2006/relationships/image" Target="../media/image35.png"/><Relationship Id="rId7" Type="http://schemas.openxmlformats.org/officeDocument/2006/relationships/image" Target="../media/image19.svg"/><Relationship Id="rId12" Type="http://schemas.openxmlformats.org/officeDocument/2006/relationships/hyperlink" Target="inclusiveteach.com" TargetMode="External"/><Relationship Id="rId17" Type="http://schemas.microsoft.com/office/2007/relationships/hdphoto" Target="../media/hdphoto13.wdp"/><Relationship Id="rId25" Type="http://schemas.microsoft.com/office/2007/relationships/hdphoto" Target="../media/hdphoto17.wdp"/><Relationship Id="rId33" Type="http://schemas.microsoft.com/office/2007/relationships/hdphoto" Target="../media/hdphoto21.wdp"/><Relationship Id="rId38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microsoft.com/office/2007/relationships/hdphoto" Target="../media/hdphoto23.wdp"/><Relationship Id="rId5" Type="http://schemas.openxmlformats.org/officeDocument/2006/relationships/image" Target="../media/image17.svg"/><Relationship Id="rId15" Type="http://schemas.openxmlformats.org/officeDocument/2006/relationships/image" Target="../media/image25.svg"/><Relationship Id="rId23" Type="http://schemas.microsoft.com/office/2007/relationships/hdphoto" Target="../media/hdphoto16.wdp"/><Relationship Id="rId28" Type="http://schemas.openxmlformats.org/officeDocument/2006/relationships/image" Target="../media/image32.png"/><Relationship Id="rId36" Type="http://schemas.openxmlformats.org/officeDocument/2006/relationships/image" Target="../media/image36.png"/><Relationship Id="rId10" Type="http://schemas.openxmlformats.org/officeDocument/2006/relationships/image" Target="../media/image22.png"/><Relationship Id="rId19" Type="http://schemas.microsoft.com/office/2007/relationships/hdphoto" Target="../media/hdphoto14.wdp"/><Relationship Id="rId31" Type="http://schemas.microsoft.com/office/2007/relationships/hdphoto" Target="../media/hdphoto20.wdp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Relationship Id="rId22" Type="http://schemas.openxmlformats.org/officeDocument/2006/relationships/image" Target="../media/image29.png"/><Relationship Id="rId27" Type="http://schemas.microsoft.com/office/2007/relationships/hdphoto" Target="../media/hdphoto18.wdp"/><Relationship Id="rId30" Type="http://schemas.openxmlformats.org/officeDocument/2006/relationships/image" Target="../media/image33.png"/><Relationship Id="rId35" Type="http://schemas.microsoft.com/office/2007/relationships/hdphoto" Target="../media/hdphoto22.wdp"/><Relationship Id="rId8" Type="http://schemas.openxmlformats.org/officeDocument/2006/relationships/image" Target="../media/image20.png"/><Relationship Id="rId3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9" Type="http://schemas.microsoft.com/office/2007/relationships/hdphoto" Target="../media/hdphoto24.wdp"/><Relationship Id="rId21" Type="http://schemas.microsoft.com/office/2007/relationships/hdphoto" Target="../media/hdphoto15.wdp"/><Relationship Id="rId34" Type="http://schemas.openxmlformats.org/officeDocument/2006/relationships/image" Target="../media/image35.png"/><Relationship Id="rId7" Type="http://schemas.openxmlformats.org/officeDocument/2006/relationships/image" Target="../media/image15.svg"/><Relationship Id="rId12" Type="http://schemas.openxmlformats.org/officeDocument/2006/relationships/image" Target="../media/image40.png"/><Relationship Id="rId17" Type="http://schemas.microsoft.com/office/2007/relationships/hdphoto" Target="../media/hdphoto13.wdp"/><Relationship Id="rId25" Type="http://schemas.microsoft.com/office/2007/relationships/hdphoto" Target="../media/hdphoto17.wdp"/><Relationship Id="rId33" Type="http://schemas.microsoft.com/office/2007/relationships/hdphoto" Target="../media/hdphoto21.wdp"/><Relationship Id="rId38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microsoft.com/office/2007/relationships/hdphoto" Target="../media/hdphoto23.wdp"/><Relationship Id="rId5" Type="http://schemas.openxmlformats.org/officeDocument/2006/relationships/image" Target="../media/image39.svg"/><Relationship Id="rId15" Type="http://schemas.openxmlformats.org/officeDocument/2006/relationships/image" Target="../media/image1.png"/><Relationship Id="rId23" Type="http://schemas.microsoft.com/office/2007/relationships/hdphoto" Target="../media/hdphoto16.wdp"/><Relationship Id="rId28" Type="http://schemas.openxmlformats.org/officeDocument/2006/relationships/image" Target="../media/image32.png"/><Relationship Id="rId36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microsoft.com/office/2007/relationships/hdphoto" Target="../media/hdphoto14.wdp"/><Relationship Id="rId31" Type="http://schemas.microsoft.com/office/2007/relationships/hdphoto" Target="../media/hdphoto20.wdp"/><Relationship Id="rId4" Type="http://schemas.openxmlformats.org/officeDocument/2006/relationships/image" Target="../media/image38.png"/><Relationship Id="rId9" Type="http://schemas.openxmlformats.org/officeDocument/2006/relationships/image" Target="../media/image17.svg"/><Relationship Id="rId14" Type="http://schemas.openxmlformats.org/officeDocument/2006/relationships/hyperlink" Target="inclusiveteach.com" TargetMode="External"/><Relationship Id="rId22" Type="http://schemas.openxmlformats.org/officeDocument/2006/relationships/image" Target="../media/image29.png"/><Relationship Id="rId27" Type="http://schemas.microsoft.com/office/2007/relationships/hdphoto" Target="../media/hdphoto18.wdp"/><Relationship Id="rId30" Type="http://schemas.openxmlformats.org/officeDocument/2006/relationships/image" Target="../media/image33.png"/><Relationship Id="rId35" Type="http://schemas.microsoft.com/office/2007/relationships/hdphoto" Target="../media/hdphoto22.wdp"/><Relationship Id="rId8" Type="http://schemas.openxmlformats.org/officeDocument/2006/relationships/image" Target="../media/image16.png"/><Relationship Id="rId3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16.png"/><Relationship Id="rId26" Type="http://schemas.openxmlformats.org/officeDocument/2006/relationships/image" Target="../media/image52.png"/><Relationship Id="rId39" Type="http://schemas.microsoft.com/office/2007/relationships/hdphoto" Target="../media/hdphoto17.wdp"/><Relationship Id="rId21" Type="http://schemas.openxmlformats.org/officeDocument/2006/relationships/image" Target="../media/image51.svg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microsoft.com/office/2007/relationships/hdphoto" Target="../media/hdphoto21.wdp"/><Relationship Id="rId50" Type="http://schemas.openxmlformats.org/officeDocument/2006/relationships/image" Target="../media/image36.pn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6" Type="http://schemas.openxmlformats.org/officeDocument/2006/relationships/image" Target="../media/image14.png"/><Relationship Id="rId29" Type="http://schemas.openxmlformats.org/officeDocument/2006/relationships/image" Target="../media/image1.png"/><Relationship Id="rId11" Type="http://schemas.openxmlformats.org/officeDocument/2006/relationships/image" Target="../media/image49.svg"/><Relationship Id="rId24" Type="http://schemas.openxmlformats.org/officeDocument/2006/relationships/image" Target="../media/image40.png"/><Relationship Id="rId32" Type="http://schemas.openxmlformats.org/officeDocument/2006/relationships/image" Target="../media/image27.png"/><Relationship Id="rId37" Type="http://schemas.microsoft.com/office/2007/relationships/hdphoto" Target="../media/hdphoto16.wdp"/><Relationship Id="rId40" Type="http://schemas.openxmlformats.org/officeDocument/2006/relationships/image" Target="../media/image31.png"/><Relationship Id="rId45" Type="http://schemas.microsoft.com/office/2007/relationships/hdphoto" Target="../media/hdphoto20.wdp"/><Relationship Id="rId53" Type="http://schemas.microsoft.com/office/2007/relationships/hdphoto" Target="../media/hdphoto24.wdp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19" Type="http://schemas.openxmlformats.org/officeDocument/2006/relationships/image" Target="../media/image17.svg"/><Relationship Id="rId31" Type="http://schemas.microsoft.com/office/2007/relationships/hdphoto" Target="../media/hdphoto13.wdp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Relationship Id="rId14" Type="http://schemas.openxmlformats.org/officeDocument/2006/relationships/image" Target="../media/image38.png"/><Relationship Id="rId22" Type="http://schemas.openxmlformats.org/officeDocument/2006/relationships/image" Target="../media/image18.png"/><Relationship Id="rId27" Type="http://schemas.openxmlformats.org/officeDocument/2006/relationships/image" Target="../media/image53.svg"/><Relationship Id="rId30" Type="http://schemas.openxmlformats.org/officeDocument/2006/relationships/image" Target="../media/image26.png"/><Relationship Id="rId35" Type="http://schemas.microsoft.com/office/2007/relationships/hdphoto" Target="../media/hdphoto15.wdp"/><Relationship Id="rId43" Type="http://schemas.microsoft.com/office/2007/relationships/hdphoto" Target="../media/hdphoto19.wdp"/><Relationship Id="rId48" Type="http://schemas.openxmlformats.org/officeDocument/2006/relationships/image" Target="../media/image35.png"/><Relationship Id="rId8" Type="http://schemas.openxmlformats.org/officeDocument/2006/relationships/image" Target="../media/image22.png"/><Relationship Id="rId51" Type="http://schemas.microsoft.com/office/2007/relationships/hdphoto" Target="../media/hdphoto23.wdp"/><Relationship Id="rId3" Type="http://schemas.openxmlformats.org/officeDocument/2006/relationships/image" Target="../media/image43.svg"/><Relationship Id="rId12" Type="http://schemas.openxmlformats.org/officeDocument/2006/relationships/image" Target="../media/image20.png"/><Relationship Id="rId17" Type="http://schemas.openxmlformats.org/officeDocument/2006/relationships/image" Target="../media/image15.svg"/><Relationship Id="rId25" Type="http://schemas.openxmlformats.org/officeDocument/2006/relationships/image" Target="../media/image41.svg"/><Relationship Id="rId33" Type="http://schemas.microsoft.com/office/2007/relationships/hdphoto" Target="../media/hdphoto14.wdp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50.png"/><Relationship Id="rId41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5" Type="http://schemas.openxmlformats.org/officeDocument/2006/relationships/image" Target="../media/image39.svg"/><Relationship Id="rId23" Type="http://schemas.openxmlformats.org/officeDocument/2006/relationships/image" Target="../media/image19.svg"/><Relationship Id="rId28" Type="http://schemas.openxmlformats.org/officeDocument/2006/relationships/hyperlink" Target="inclusiveteach.com" TargetMode="External"/><Relationship Id="rId36" Type="http://schemas.openxmlformats.org/officeDocument/2006/relationships/image" Target="../media/image29.png"/><Relationship Id="rId49" Type="http://schemas.microsoft.com/office/2007/relationships/hdphoto" Target="../media/hdphoto22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svg"/><Relationship Id="rId18" Type="http://schemas.openxmlformats.org/officeDocument/2006/relationships/image" Target="../media/image50.png"/><Relationship Id="rId26" Type="http://schemas.openxmlformats.org/officeDocument/2006/relationships/hyperlink" Target="inclusiveteach.com" TargetMode="External"/><Relationship Id="rId39" Type="http://schemas.microsoft.com/office/2007/relationships/hdphoto" Target="../media/hdphoto18.wdp"/><Relationship Id="rId21" Type="http://schemas.openxmlformats.org/officeDocument/2006/relationships/image" Target="../media/image19.svg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microsoft.com/office/2007/relationships/hdphoto" Target="../media/hdphoto22.wdp"/><Relationship Id="rId50" Type="http://schemas.openxmlformats.org/officeDocument/2006/relationships/image" Target="../media/image37.png"/><Relationship Id="rId7" Type="http://schemas.openxmlformats.org/officeDocument/2006/relationships/image" Target="../media/image45.svg"/><Relationship Id="rId2" Type="http://schemas.openxmlformats.org/officeDocument/2006/relationships/image" Target="../media/image20.png"/><Relationship Id="rId16" Type="http://schemas.openxmlformats.org/officeDocument/2006/relationships/image" Target="../media/image16.png"/><Relationship Id="rId29" Type="http://schemas.microsoft.com/office/2007/relationships/hdphoto" Target="../media/hdphoto13.wdp"/><Relationship Id="rId11" Type="http://schemas.openxmlformats.org/officeDocument/2006/relationships/image" Target="../media/image23.svg"/><Relationship Id="rId24" Type="http://schemas.openxmlformats.org/officeDocument/2006/relationships/image" Target="../media/image52.png"/><Relationship Id="rId32" Type="http://schemas.openxmlformats.org/officeDocument/2006/relationships/image" Target="../media/image28.png"/><Relationship Id="rId37" Type="http://schemas.microsoft.com/office/2007/relationships/hdphoto" Target="../media/hdphoto17.wdp"/><Relationship Id="rId40" Type="http://schemas.openxmlformats.org/officeDocument/2006/relationships/image" Target="../media/image32.png"/><Relationship Id="rId45" Type="http://schemas.microsoft.com/office/2007/relationships/hdphoto" Target="../media/hdphoto21.wdp"/><Relationship Id="rId5" Type="http://schemas.openxmlformats.org/officeDocument/2006/relationships/image" Target="../media/image43.svg"/><Relationship Id="rId15" Type="http://schemas.openxmlformats.org/officeDocument/2006/relationships/image" Target="../media/image15.svg"/><Relationship Id="rId23" Type="http://schemas.openxmlformats.org/officeDocument/2006/relationships/image" Target="../media/image41.svg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microsoft.com/office/2007/relationships/hdphoto" Target="../media/hdphoto23.wdp"/><Relationship Id="rId10" Type="http://schemas.openxmlformats.org/officeDocument/2006/relationships/image" Target="../media/image22.png"/><Relationship Id="rId19" Type="http://schemas.openxmlformats.org/officeDocument/2006/relationships/image" Target="../media/image51.svg"/><Relationship Id="rId31" Type="http://schemas.microsoft.com/office/2007/relationships/hdphoto" Target="../media/hdphoto14.wdp"/><Relationship Id="rId44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14.png"/><Relationship Id="rId22" Type="http://schemas.openxmlformats.org/officeDocument/2006/relationships/image" Target="../media/image40.png"/><Relationship Id="rId27" Type="http://schemas.openxmlformats.org/officeDocument/2006/relationships/image" Target="../media/image1.png"/><Relationship Id="rId30" Type="http://schemas.openxmlformats.org/officeDocument/2006/relationships/image" Target="../media/image27.png"/><Relationship Id="rId35" Type="http://schemas.microsoft.com/office/2007/relationships/hdphoto" Target="../media/hdphoto16.wdp"/><Relationship Id="rId43" Type="http://schemas.microsoft.com/office/2007/relationships/hdphoto" Target="../media/hdphoto20.wdp"/><Relationship Id="rId48" Type="http://schemas.openxmlformats.org/officeDocument/2006/relationships/image" Target="../media/image36.png"/><Relationship Id="rId8" Type="http://schemas.openxmlformats.org/officeDocument/2006/relationships/image" Target="../media/image46.png"/><Relationship Id="rId51" Type="http://schemas.microsoft.com/office/2007/relationships/hdphoto" Target="../media/hdphoto24.wdp"/><Relationship Id="rId3" Type="http://schemas.openxmlformats.org/officeDocument/2006/relationships/image" Target="../media/image21.svg"/><Relationship Id="rId12" Type="http://schemas.openxmlformats.org/officeDocument/2006/relationships/image" Target="../media/image48.png"/><Relationship Id="rId17" Type="http://schemas.openxmlformats.org/officeDocument/2006/relationships/image" Target="../media/image17.svg"/><Relationship Id="rId25" Type="http://schemas.openxmlformats.org/officeDocument/2006/relationships/image" Target="../media/image53.svg"/><Relationship Id="rId33" Type="http://schemas.microsoft.com/office/2007/relationships/hdphoto" Target="../media/hdphoto15.wdp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0" Type="http://schemas.openxmlformats.org/officeDocument/2006/relationships/image" Target="../media/image18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26" Type="http://schemas.openxmlformats.org/officeDocument/2006/relationships/image" Target="../media/image77.png"/><Relationship Id="rId39" Type="http://schemas.microsoft.com/office/2007/relationships/hdphoto" Target="../media/hdphoto17.wdp"/><Relationship Id="rId21" Type="http://schemas.openxmlformats.org/officeDocument/2006/relationships/image" Target="../media/image73.svg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microsoft.com/office/2007/relationships/hdphoto" Target="../media/hdphoto21.wdp"/><Relationship Id="rId50" Type="http://schemas.openxmlformats.org/officeDocument/2006/relationships/image" Target="../media/image36.pn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1.png"/><Relationship Id="rId11" Type="http://schemas.openxmlformats.org/officeDocument/2006/relationships/image" Target="../media/image63.svg"/><Relationship Id="rId24" Type="http://schemas.openxmlformats.org/officeDocument/2006/relationships/image" Target="../media/image24.png"/><Relationship Id="rId32" Type="http://schemas.openxmlformats.org/officeDocument/2006/relationships/image" Target="../media/image27.png"/><Relationship Id="rId37" Type="http://schemas.microsoft.com/office/2007/relationships/hdphoto" Target="../media/hdphoto16.wdp"/><Relationship Id="rId40" Type="http://schemas.openxmlformats.org/officeDocument/2006/relationships/image" Target="../media/image31.png"/><Relationship Id="rId45" Type="http://schemas.microsoft.com/office/2007/relationships/hdphoto" Target="../media/hdphoto20.wdp"/><Relationship Id="rId53" Type="http://schemas.microsoft.com/office/2007/relationships/hdphoto" Target="../media/hdphoto24.wdp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19" Type="http://schemas.openxmlformats.org/officeDocument/2006/relationships/image" Target="../media/image71.svg"/><Relationship Id="rId31" Type="http://schemas.microsoft.com/office/2007/relationships/hdphoto" Target="../media/hdphoto13.wdp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8.svg"/><Relationship Id="rId30" Type="http://schemas.openxmlformats.org/officeDocument/2006/relationships/image" Target="../media/image26.png"/><Relationship Id="rId35" Type="http://schemas.microsoft.com/office/2007/relationships/hdphoto" Target="../media/hdphoto15.wdp"/><Relationship Id="rId43" Type="http://schemas.microsoft.com/office/2007/relationships/hdphoto" Target="../media/hdphoto19.wdp"/><Relationship Id="rId48" Type="http://schemas.openxmlformats.org/officeDocument/2006/relationships/image" Target="../media/image35.png"/><Relationship Id="rId8" Type="http://schemas.openxmlformats.org/officeDocument/2006/relationships/image" Target="../media/image60.png"/><Relationship Id="rId51" Type="http://schemas.microsoft.com/office/2007/relationships/hdphoto" Target="../media/hdphoto23.wdp"/><Relationship Id="rId3" Type="http://schemas.openxmlformats.org/officeDocument/2006/relationships/image" Target="../media/image55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76.svg"/><Relationship Id="rId33" Type="http://schemas.microsoft.com/office/2007/relationships/hdphoto" Target="../media/hdphoto14.wdp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72.png"/><Relationship Id="rId41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5" Type="http://schemas.openxmlformats.org/officeDocument/2006/relationships/image" Target="../media/image67.svg"/><Relationship Id="rId23" Type="http://schemas.openxmlformats.org/officeDocument/2006/relationships/image" Target="../media/image75.svg"/><Relationship Id="rId28" Type="http://schemas.openxmlformats.org/officeDocument/2006/relationships/hyperlink" Target="inclusiveteach.com" TargetMode="External"/><Relationship Id="rId36" Type="http://schemas.openxmlformats.org/officeDocument/2006/relationships/image" Target="../media/image29.png"/><Relationship Id="rId4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svg"/><Relationship Id="rId18" Type="http://schemas.openxmlformats.org/officeDocument/2006/relationships/image" Target="../media/image72.png"/><Relationship Id="rId26" Type="http://schemas.openxmlformats.org/officeDocument/2006/relationships/hyperlink" Target="inclusiveteach.com" TargetMode="External"/><Relationship Id="rId39" Type="http://schemas.microsoft.com/office/2007/relationships/hdphoto" Target="../media/hdphoto18.wdp"/><Relationship Id="rId21" Type="http://schemas.openxmlformats.org/officeDocument/2006/relationships/image" Target="../media/image75.svg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microsoft.com/office/2007/relationships/hdphoto" Target="../media/hdphoto22.wdp"/><Relationship Id="rId50" Type="http://schemas.openxmlformats.org/officeDocument/2006/relationships/image" Target="../media/image37.pn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6" Type="http://schemas.openxmlformats.org/officeDocument/2006/relationships/image" Target="../media/image70.png"/><Relationship Id="rId29" Type="http://schemas.microsoft.com/office/2007/relationships/hdphoto" Target="../media/hdphoto13.wdp"/><Relationship Id="rId11" Type="http://schemas.openxmlformats.org/officeDocument/2006/relationships/image" Target="../media/image63.svg"/><Relationship Id="rId24" Type="http://schemas.openxmlformats.org/officeDocument/2006/relationships/image" Target="../media/image77.png"/><Relationship Id="rId32" Type="http://schemas.openxmlformats.org/officeDocument/2006/relationships/image" Target="../media/image28.png"/><Relationship Id="rId37" Type="http://schemas.microsoft.com/office/2007/relationships/hdphoto" Target="../media/hdphoto17.wdp"/><Relationship Id="rId40" Type="http://schemas.openxmlformats.org/officeDocument/2006/relationships/image" Target="../media/image32.png"/><Relationship Id="rId45" Type="http://schemas.microsoft.com/office/2007/relationships/hdphoto" Target="../media/hdphoto21.wdp"/><Relationship Id="rId5" Type="http://schemas.openxmlformats.org/officeDocument/2006/relationships/image" Target="../media/image57.svg"/><Relationship Id="rId15" Type="http://schemas.openxmlformats.org/officeDocument/2006/relationships/image" Target="../media/image69.svg"/><Relationship Id="rId23" Type="http://schemas.openxmlformats.org/officeDocument/2006/relationships/image" Target="../media/image76.svg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microsoft.com/office/2007/relationships/hdphoto" Target="../media/hdphoto23.wdp"/><Relationship Id="rId10" Type="http://schemas.openxmlformats.org/officeDocument/2006/relationships/image" Target="../media/image62.png"/><Relationship Id="rId19" Type="http://schemas.openxmlformats.org/officeDocument/2006/relationships/image" Target="../media/image73.svg"/><Relationship Id="rId31" Type="http://schemas.microsoft.com/office/2007/relationships/hdphoto" Target="../media/hdphoto14.wdp"/><Relationship Id="rId44" Type="http://schemas.openxmlformats.org/officeDocument/2006/relationships/image" Target="../media/image34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8.png"/><Relationship Id="rId22" Type="http://schemas.openxmlformats.org/officeDocument/2006/relationships/image" Target="../media/image24.png"/><Relationship Id="rId27" Type="http://schemas.openxmlformats.org/officeDocument/2006/relationships/image" Target="../media/image1.png"/><Relationship Id="rId30" Type="http://schemas.openxmlformats.org/officeDocument/2006/relationships/image" Target="../media/image27.png"/><Relationship Id="rId35" Type="http://schemas.microsoft.com/office/2007/relationships/hdphoto" Target="../media/hdphoto16.wdp"/><Relationship Id="rId43" Type="http://schemas.microsoft.com/office/2007/relationships/hdphoto" Target="../media/hdphoto20.wdp"/><Relationship Id="rId48" Type="http://schemas.openxmlformats.org/officeDocument/2006/relationships/image" Target="../media/image36.png"/><Relationship Id="rId8" Type="http://schemas.openxmlformats.org/officeDocument/2006/relationships/image" Target="../media/image60.png"/><Relationship Id="rId51" Type="http://schemas.microsoft.com/office/2007/relationships/hdphoto" Target="../media/hdphoto24.wdp"/><Relationship Id="rId3" Type="http://schemas.openxmlformats.org/officeDocument/2006/relationships/image" Target="../media/image55.svg"/><Relationship Id="rId12" Type="http://schemas.openxmlformats.org/officeDocument/2006/relationships/image" Target="../media/image64.png"/><Relationship Id="rId17" Type="http://schemas.openxmlformats.org/officeDocument/2006/relationships/image" Target="../media/image71.svg"/><Relationship Id="rId25" Type="http://schemas.openxmlformats.org/officeDocument/2006/relationships/image" Target="../media/image78.svg"/><Relationship Id="rId33" Type="http://schemas.microsoft.com/office/2007/relationships/hdphoto" Target="../media/hdphoto15.wdp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0" Type="http://schemas.openxmlformats.org/officeDocument/2006/relationships/image" Target="../media/image74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18" Type="http://schemas.openxmlformats.org/officeDocument/2006/relationships/image" Target="../media/image72.png"/><Relationship Id="rId26" Type="http://schemas.openxmlformats.org/officeDocument/2006/relationships/hyperlink" Target="inclusiveteach.com" TargetMode="External"/><Relationship Id="rId39" Type="http://schemas.microsoft.com/office/2007/relationships/hdphoto" Target="../media/hdphoto18.wdp"/><Relationship Id="rId21" Type="http://schemas.openxmlformats.org/officeDocument/2006/relationships/image" Target="../media/image75.svg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microsoft.com/office/2007/relationships/hdphoto" Target="../media/hdphoto22.wdp"/><Relationship Id="rId50" Type="http://schemas.openxmlformats.org/officeDocument/2006/relationships/image" Target="../media/image37.png"/><Relationship Id="rId7" Type="http://schemas.openxmlformats.org/officeDocument/2006/relationships/image" Target="../media/image57.svg"/><Relationship Id="rId2" Type="http://schemas.openxmlformats.org/officeDocument/2006/relationships/image" Target="../media/image64.png"/><Relationship Id="rId16" Type="http://schemas.openxmlformats.org/officeDocument/2006/relationships/image" Target="../media/image70.png"/><Relationship Id="rId29" Type="http://schemas.microsoft.com/office/2007/relationships/hdphoto" Target="../media/hdphoto13.wdp"/><Relationship Id="rId11" Type="http://schemas.openxmlformats.org/officeDocument/2006/relationships/image" Target="../media/image61.svg"/><Relationship Id="rId24" Type="http://schemas.openxmlformats.org/officeDocument/2006/relationships/image" Target="../media/image77.png"/><Relationship Id="rId32" Type="http://schemas.openxmlformats.org/officeDocument/2006/relationships/image" Target="../media/image28.png"/><Relationship Id="rId37" Type="http://schemas.microsoft.com/office/2007/relationships/hdphoto" Target="../media/hdphoto17.wdp"/><Relationship Id="rId40" Type="http://schemas.openxmlformats.org/officeDocument/2006/relationships/image" Target="../media/image32.png"/><Relationship Id="rId45" Type="http://schemas.microsoft.com/office/2007/relationships/hdphoto" Target="../media/hdphoto21.wdp"/><Relationship Id="rId5" Type="http://schemas.openxmlformats.org/officeDocument/2006/relationships/image" Target="../media/image55.svg"/><Relationship Id="rId15" Type="http://schemas.openxmlformats.org/officeDocument/2006/relationships/image" Target="../media/image69.svg"/><Relationship Id="rId23" Type="http://schemas.openxmlformats.org/officeDocument/2006/relationships/image" Target="../media/image76.svg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microsoft.com/office/2007/relationships/hdphoto" Target="../media/hdphoto23.wdp"/><Relationship Id="rId10" Type="http://schemas.openxmlformats.org/officeDocument/2006/relationships/image" Target="../media/image60.png"/><Relationship Id="rId19" Type="http://schemas.openxmlformats.org/officeDocument/2006/relationships/image" Target="../media/image73.svg"/><Relationship Id="rId31" Type="http://schemas.microsoft.com/office/2007/relationships/hdphoto" Target="../media/hdphoto14.wdp"/><Relationship Id="rId44" Type="http://schemas.openxmlformats.org/officeDocument/2006/relationships/image" Target="../media/image34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8.png"/><Relationship Id="rId22" Type="http://schemas.openxmlformats.org/officeDocument/2006/relationships/image" Target="../media/image24.png"/><Relationship Id="rId27" Type="http://schemas.openxmlformats.org/officeDocument/2006/relationships/image" Target="../media/image1.png"/><Relationship Id="rId30" Type="http://schemas.openxmlformats.org/officeDocument/2006/relationships/image" Target="../media/image27.png"/><Relationship Id="rId35" Type="http://schemas.microsoft.com/office/2007/relationships/hdphoto" Target="../media/hdphoto16.wdp"/><Relationship Id="rId43" Type="http://schemas.microsoft.com/office/2007/relationships/hdphoto" Target="../media/hdphoto20.wdp"/><Relationship Id="rId48" Type="http://schemas.openxmlformats.org/officeDocument/2006/relationships/image" Target="../media/image36.png"/><Relationship Id="rId8" Type="http://schemas.openxmlformats.org/officeDocument/2006/relationships/image" Target="../media/image58.png"/><Relationship Id="rId51" Type="http://schemas.microsoft.com/office/2007/relationships/hdphoto" Target="../media/hdphoto24.wdp"/><Relationship Id="rId3" Type="http://schemas.openxmlformats.org/officeDocument/2006/relationships/image" Target="../media/image65.svg"/><Relationship Id="rId12" Type="http://schemas.openxmlformats.org/officeDocument/2006/relationships/image" Target="../media/image62.png"/><Relationship Id="rId17" Type="http://schemas.openxmlformats.org/officeDocument/2006/relationships/image" Target="../media/image71.svg"/><Relationship Id="rId25" Type="http://schemas.openxmlformats.org/officeDocument/2006/relationships/image" Target="../media/image78.svg"/><Relationship Id="rId33" Type="http://schemas.microsoft.com/office/2007/relationships/hdphoto" Target="../media/hdphoto15.wdp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0" Type="http://schemas.openxmlformats.org/officeDocument/2006/relationships/image" Target="../media/image74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svg"/><Relationship Id="rId18" Type="http://schemas.openxmlformats.org/officeDocument/2006/relationships/image" Target="../media/image72.png"/><Relationship Id="rId26" Type="http://schemas.openxmlformats.org/officeDocument/2006/relationships/image" Target="../media/image66.png"/><Relationship Id="rId39" Type="http://schemas.microsoft.com/office/2007/relationships/hdphoto" Target="../media/hdphoto17.wdp"/><Relationship Id="rId21" Type="http://schemas.openxmlformats.org/officeDocument/2006/relationships/image" Target="../media/image75.svg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microsoft.com/office/2007/relationships/hdphoto" Target="../media/hdphoto21.wdp"/><Relationship Id="rId50" Type="http://schemas.openxmlformats.org/officeDocument/2006/relationships/image" Target="../media/image36.pn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6" Type="http://schemas.openxmlformats.org/officeDocument/2006/relationships/image" Target="../media/image70.png"/><Relationship Id="rId29" Type="http://schemas.openxmlformats.org/officeDocument/2006/relationships/image" Target="../media/image1.png"/><Relationship Id="rId11" Type="http://schemas.openxmlformats.org/officeDocument/2006/relationships/image" Target="../media/image63.svg"/><Relationship Id="rId24" Type="http://schemas.openxmlformats.org/officeDocument/2006/relationships/image" Target="../media/image77.png"/><Relationship Id="rId32" Type="http://schemas.openxmlformats.org/officeDocument/2006/relationships/image" Target="../media/image27.png"/><Relationship Id="rId37" Type="http://schemas.microsoft.com/office/2007/relationships/hdphoto" Target="../media/hdphoto16.wdp"/><Relationship Id="rId40" Type="http://schemas.openxmlformats.org/officeDocument/2006/relationships/image" Target="../media/image31.png"/><Relationship Id="rId45" Type="http://schemas.microsoft.com/office/2007/relationships/hdphoto" Target="../media/hdphoto20.wdp"/><Relationship Id="rId53" Type="http://schemas.microsoft.com/office/2007/relationships/hdphoto" Target="../media/hdphoto24.wdp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19" Type="http://schemas.openxmlformats.org/officeDocument/2006/relationships/image" Target="../media/image73.svg"/><Relationship Id="rId31" Type="http://schemas.microsoft.com/office/2007/relationships/hdphoto" Target="../media/hdphoto13.wdp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8.png"/><Relationship Id="rId22" Type="http://schemas.openxmlformats.org/officeDocument/2006/relationships/image" Target="../media/image24.png"/><Relationship Id="rId27" Type="http://schemas.openxmlformats.org/officeDocument/2006/relationships/image" Target="../media/image67.svg"/><Relationship Id="rId30" Type="http://schemas.openxmlformats.org/officeDocument/2006/relationships/image" Target="../media/image26.png"/><Relationship Id="rId35" Type="http://schemas.microsoft.com/office/2007/relationships/hdphoto" Target="../media/hdphoto15.wdp"/><Relationship Id="rId43" Type="http://schemas.microsoft.com/office/2007/relationships/hdphoto" Target="../media/hdphoto19.wdp"/><Relationship Id="rId48" Type="http://schemas.openxmlformats.org/officeDocument/2006/relationships/image" Target="../media/image35.png"/><Relationship Id="rId8" Type="http://schemas.openxmlformats.org/officeDocument/2006/relationships/image" Target="../media/image60.png"/><Relationship Id="rId51" Type="http://schemas.microsoft.com/office/2007/relationships/hdphoto" Target="../media/hdphoto23.wdp"/><Relationship Id="rId3" Type="http://schemas.openxmlformats.org/officeDocument/2006/relationships/image" Target="../media/image55.svg"/><Relationship Id="rId12" Type="http://schemas.openxmlformats.org/officeDocument/2006/relationships/image" Target="../media/image64.png"/><Relationship Id="rId17" Type="http://schemas.openxmlformats.org/officeDocument/2006/relationships/image" Target="../media/image71.svg"/><Relationship Id="rId25" Type="http://schemas.openxmlformats.org/officeDocument/2006/relationships/image" Target="../media/image78.svg"/><Relationship Id="rId33" Type="http://schemas.microsoft.com/office/2007/relationships/hdphoto" Target="../media/hdphoto14.wdp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74.png"/><Relationship Id="rId41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5" Type="http://schemas.openxmlformats.org/officeDocument/2006/relationships/image" Target="../media/image69.svg"/><Relationship Id="rId23" Type="http://schemas.openxmlformats.org/officeDocument/2006/relationships/image" Target="../media/image76.svg"/><Relationship Id="rId28" Type="http://schemas.openxmlformats.org/officeDocument/2006/relationships/hyperlink" Target="inclusiveteach.com" TargetMode="External"/><Relationship Id="rId36" Type="http://schemas.openxmlformats.org/officeDocument/2006/relationships/image" Target="../media/image29.png"/><Relationship Id="rId49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95F4EB-1637-47B2-B1F8-BA6CEF527FFC}"/>
              </a:ext>
            </a:extLst>
          </p:cNvPr>
          <p:cNvSpPr txBox="1"/>
          <p:nvPr/>
        </p:nvSpPr>
        <p:spPr>
          <a:xfrm>
            <a:off x="3396878" y="164831"/>
            <a:ext cx="394482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Mr Potato Head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7EFD1752-0CC7-4D62-8293-52B613A1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21FDDFF-9A4A-4B22-B412-D376464C91AD}"/>
              </a:ext>
            </a:extLst>
          </p:cNvPr>
          <p:cNvGrpSpPr/>
          <p:nvPr/>
        </p:nvGrpSpPr>
        <p:grpSpPr>
          <a:xfrm>
            <a:off x="331304" y="534164"/>
            <a:ext cx="9051235" cy="5985906"/>
            <a:chOff x="2212298" y="790769"/>
            <a:chExt cx="6626421" cy="44089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C19271-C4C8-4A4B-B962-FE784DA4A452}"/>
                </a:ext>
              </a:extLst>
            </p:cNvPr>
            <p:cNvSpPr/>
            <p:nvPr/>
          </p:nvSpPr>
          <p:spPr>
            <a:xfrm>
              <a:off x="3875065" y="790769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moustache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76D00CD-C8AB-4BD6-8C53-9F5025177CAE}"/>
                </a:ext>
              </a:extLst>
            </p:cNvPr>
            <p:cNvSpPr/>
            <p:nvPr/>
          </p:nvSpPr>
          <p:spPr>
            <a:xfrm>
              <a:off x="3875065" y="2284261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tongue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5CFEC9-BAF7-4567-ADB6-1D14B24D83C4}"/>
                </a:ext>
              </a:extLst>
            </p:cNvPr>
            <p:cNvSpPr/>
            <p:nvPr/>
          </p:nvSpPr>
          <p:spPr>
            <a:xfrm>
              <a:off x="2212298" y="790769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glasses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C4C2A24-7107-4DC3-8830-6D846D557ED0}"/>
                </a:ext>
              </a:extLst>
            </p:cNvPr>
            <p:cNvSpPr/>
            <p:nvPr/>
          </p:nvSpPr>
          <p:spPr>
            <a:xfrm>
              <a:off x="2212298" y="2284261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eyes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A3B93A-1129-40EE-B734-D6C8D60F4FAC}"/>
                </a:ext>
              </a:extLst>
            </p:cNvPr>
            <p:cNvSpPr/>
            <p:nvPr/>
          </p:nvSpPr>
          <p:spPr>
            <a:xfrm>
              <a:off x="3875065" y="3805920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arm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C2C2CE-759B-49A0-817F-6D0B5C8E6677}"/>
                </a:ext>
              </a:extLst>
            </p:cNvPr>
            <p:cNvSpPr/>
            <p:nvPr/>
          </p:nvSpPr>
          <p:spPr>
            <a:xfrm>
              <a:off x="7266661" y="2296055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legs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6E2933-3102-47DD-82CD-51E9D67C377D}"/>
                </a:ext>
              </a:extLst>
            </p:cNvPr>
            <p:cNvSpPr/>
            <p:nvPr/>
          </p:nvSpPr>
          <p:spPr>
            <a:xfrm>
              <a:off x="2212298" y="3805920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1C9471-120D-48AD-B882-14884E313521}"/>
                </a:ext>
              </a:extLst>
            </p:cNvPr>
            <p:cNvSpPr/>
            <p:nvPr/>
          </p:nvSpPr>
          <p:spPr>
            <a:xfrm>
              <a:off x="7266661" y="3805920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ear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E35D7F-3FAA-402B-ABBD-A0C0E198DCFC}"/>
                </a:ext>
              </a:extLst>
            </p:cNvPr>
            <p:cNvSpPr/>
            <p:nvPr/>
          </p:nvSpPr>
          <p:spPr>
            <a:xfrm>
              <a:off x="5570863" y="790769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body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5FEA15F-7279-4F56-9495-270089151947}"/>
                </a:ext>
              </a:extLst>
            </p:cNvPr>
            <p:cNvSpPr/>
            <p:nvPr/>
          </p:nvSpPr>
          <p:spPr>
            <a:xfrm>
              <a:off x="5570863" y="2284261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nose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3BC0B04-1338-4795-A70C-2C64F2F68219}"/>
                </a:ext>
              </a:extLst>
            </p:cNvPr>
            <p:cNvSpPr/>
            <p:nvPr/>
          </p:nvSpPr>
          <p:spPr>
            <a:xfrm>
              <a:off x="5570863" y="3805920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mouth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8AF985-9199-42A9-AC4C-9E5BA61A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13" b="94063" l="10000" r="90000">
                          <a14:foregroundMark x1="62500" y1="94063" x2="22188" y2="90000"/>
                          <a14:foregroundMark x1="23594" y1="19219" x2="58281" y2="5313"/>
                          <a14:foregroundMark x1="15313" y1="28906" x2="11094" y2="23281"/>
                          <a14:backgroundMark x1="34688" y1="78750" x2="40313" y2="32969"/>
                          <a14:backgroundMark x1="65313" y1="35781" x2="65313" y2="35781"/>
                          <a14:backgroundMark x1="65313" y1="78750" x2="65313" y2="69063"/>
                          <a14:backgroundMark x1="66563" y1="41406" x2="66563" y2="2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18016" y="867591"/>
              <a:ext cx="1029735" cy="102222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701439-1550-4F2D-9B84-8A25BE5E7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559388" y="3852131"/>
              <a:ext cx="1029735" cy="10222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82AE3B-0254-4CCA-AB63-27E380D5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38650" y="3879366"/>
              <a:ext cx="1029735" cy="10222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BCCBAB-8FCC-4547-936B-85BD88D1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88809" y="3879076"/>
              <a:ext cx="1029735" cy="10222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9C6FA6D-3A03-40BF-B2D8-028C1227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474087" y="3857965"/>
              <a:ext cx="1029735" cy="10222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EAE8A7-EA62-4005-B434-B95C33BB4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474087" y="2339032"/>
              <a:ext cx="1029735" cy="102222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C8EBB9-9307-40CA-A70C-05E10443A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95882" y="2341030"/>
              <a:ext cx="1029735" cy="10222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33E040-2E2B-47B5-9381-97D7413C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42024" y="2338948"/>
              <a:ext cx="1029735" cy="102222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21650C-55F7-4943-8CAE-7C71E52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88809" y="867591"/>
              <a:ext cx="1029735" cy="10222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E78F55-71C2-4488-888E-B5ED9623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42024" y="856288"/>
              <a:ext cx="1029735" cy="10222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282089-03C5-4661-B701-2092AE09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3750" b="90000" l="10000" r="90000">
                          <a14:foregroundMark x1="61250" y1="84375" x2="72813" y2="90156"/>
                          <a14:foregroundMark x1="61250" y1="9531" x2="69844" y2="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545923" y="2359829"/>
              <a:ext cx="992821" cy="9855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756C5E-E11D-4E5A-AB8C-CA496455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636707" y="874712"/>
              <a:ext cx="972580" cy="965484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1BD9D2E-7827-4678-BE64-C9CCA67F759E}"/>
                </a:ext>
              </a:extLst>
            </p:cNvPr>
            <p:cNvSpPr/>
            <p:nvPr/>
          </p:nvSpPr>
          <p:spPr>
            <a:xfrm>
              <a:off x="7266661" y="790769"/>
              <a:ext cx="1572058" cy="1393757"/>
            </a:xfrm>
            <a:prstGeom prst="roundRect">
              <a:avLst>
                <a:gd name="adj" fmla="val 2906"/>
              </a:avLst>
            </a:prstGeom>
            <a:noFill/>
            <a:ln w="3810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71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B640F5-7530-40E6-B988-358B2F3AD048}"/>
              </a:ext>
            </a:extLst>
          </p:cNvPr>
          <p:cNvSpPr/>
          <p:nvPr/>
        </p:nvSpPr>
        <p:spPr>
          <a:xfrm>
            <a:off x="6482582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D6E3E3-0B37-47CF-9C80-110FD4649882}"/>
              </a:ext>
            </a:extLst>
          </p:cNvPr>
          <p:cNvSpPr/>
          <p:nvPr/>
        </p:nvSpPr>
        <p:spPr>
          <a:xfrm>
            <a:off x="6482582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B9E8A3-4294-4F84-AFE0-2536B3C83649}"/>
              </a:ext>
            </a:extLst>
          </p:cNvPr>
          <p:cNvSpPr/>
          <p:nvPr/>
        </p:nvSpPr>
        <p:spPr>
          <a:xfrm>
            <a:off x="4928995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40DE95-1AB0-4098-A745-0841BA51F583}"/>
              </a:ext>
            </a:extLst>
          </p:cNvPr>
          <p:cNvSpPr/>
          <p:nvPr/>
        </p:nvSpPr>
        <p:spPr>
          <a:xfrm>
            <a:off x="4928995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496DF-BC41-48EE-934D-7ADED740E0D6}"/>
              </a:ext>
            </a:extLst>
          </p:cNvPr>
          <p:cNvSpPr/>
          <p:nvPr/>
        </p:nvSpPr>
        <p:spPr>
          <a:xfrm>
            <a:off x="6482582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1E1349-B644-423B-A0DC-915D7ABBF389}"/>
              </a:ext>
            </a:extLst>
          </p:cNvPr>
          <p:cNvSpPr/>
          <p:nvPr/>
        </p:nvSpPr>
        <p:spPr>
          <a:xfrm>
            <a:off x="6482582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CDFB6D-873C-4582-94AB-E627CEBF4D0D}"/>
              </a:ext>
            </a:extLst>
          </p:cNvPr>
          <p:cNvSpPr/>
          <p:nvPr/>
        </p:nvSpPr>
        <p:spPr>
          <a:xfrm>
            <a:off x="4928995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433050-7118-486A-994C-EFEBB69E1A40}"/>
              </a:ext>
            </a:extLst>
          </p:cNvPr>
          <p:cNvSpPr/>
          <p:nvPr/>
        </p:nvSpPr>
        <p:spPr>
          <a:xfrm>
            <a:off x="4928995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5C553F2-85D7-42AB-9497-6A0F46BFF062}"/>
              </a:ext>
            </a:extLst>
          </p:cNvPr>
          <p:cNvSpPr/>
          <p:nvPr/>
        </p:nvSpPr>
        <p:spPr>
          <a:xfrm>
            <a:off x="8067031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A786422-A025-41E8-A406-9A5DB3FA3DCC}"/>
              </a:ext>
            </a:extLst>
          </p:cNvPr>
          <p:cNvSpPr/>
          <p:nvPr/>
        </p:nvSpPr>
        <p:spPr>
          <a:xfrm>
            <a:off x="8067031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E7FBFAF-AA7E-4435-B5F4-46FAEA36F821}"/>
              </a:ext>
            </a:extLst>
          </p:cNvPr>
          <p:cNvSpPr/>
          <p:nvPr/>
        </p:nvSpPr>
        <p:spPr>
          <a:xfrm>
            <a:off x="1759017" y="739006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85C6E40-567E-4087-B237-E13937C042B4}"/>
              </a:ext>
            </a:extLst>
          </p:cNvPr>
          <p:cNvSpPr/>
          <p:nvPr/>
        </p:nvSpPr>
        <p:spPr>
          <a:xfrm>
            <a:off x="8067031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60" name="Graphic 59" descr="Man">
            <a:extLst>
              <a:ext uri="{FF2B5EF4-FFF2-40B4-BE49-F238E27FC236}">
                <a16:creationId xmlns:a16="http://schemas.microsoft.com/office/drawing/2014/main" id="{821279A1-FB02-4EA1-90DF-F0D703D75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710" y="781383"/>
            <a:ext cx="914400" cy="914400"/>
          </a:xfrm>
          <a:prstGeom prst="rect">
            <a:avLst/>
          </a:prstGeom>
        </p:spPr>
      </p:pic>
      <p:pic>
        <p:nvPicPr>
          <p:cNvPr id="62" name="Graphic 61" descr="Star">
            <a:extLst>
              <a:ext uri="{FF2B5EF4-FFF2-40B4-BE49-F238E27FC236}">
                <a16:creationId xmlns:a16="http://schemas.microsoft.com/office/drawing/2014/main" id="{82D8DF22-0322-4990-A9AB-AA8B47C978C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368" y="957181"/>
            <a:ext cx="268914" cy="27930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28513C0-D25F-4F81-BC4B-5F628F70C1E6}"/>
              </a:ext>
            </a:extLst>
          </p:cNvPr>
          <p:cNvSpPr txBox="1"/>
          <p:nvPr/>
        </p:nvSpPr>
        <p:spPr>
          <a:xfrm>
            <a:off x="3396878" y="164831"/>
            <a:ext cx="394482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Mr Potato Head</a:t>
            </a:r>
          </a:p>
        </p:txBody>
      </p:sp>
      <p:pic>
        <p:nvPicPr>
          <p:cNvPr id="85" name="Picture 84">
            <a:hlinkClick r:id="rId12" action="ppaction://hlinkfile"/>
            <a:extLst>
              <a:ext uri="{FF2B5EF4-FFF2-40B4-BE49-F238E27FC236}">
                <a16:creationId xmlns:a16="http://schemas.microsoft.com/office/drawing/2014/main" id="{7115A96B-18EA-42C7-B5EF-F92AFE058F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pic>
        <p:nvPicPr>
          <p:cNvPr id="4" name="Graphic 3" descr="Eye">
            <a:extLst>
              <a:ext uri="{FF2B5EF4-FFF2-40B4-BE49-F238E27FC236}">
                <a16:creationId xmlns:a16="http://schemas.microsoft.com/office/drawing/2014/main" id="{2481FE67-70BB-4F54-85D4-CDC0E80A16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27372" y="800709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DD02A-1275-4B6D-8803-8037EF2620C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8149" y="818784"/>
            <a:ext cx="955102" cy="955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AE7E5-FFB8-4605-A288-5203C821A68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6011" y="4972256"/>
            <a:ext cx="955102" cy="955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49000-13D9-4A8A-A24C-10B4C0C8F70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0744" y="3612271"/>
            <a:ext cx="955102" cy="9551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D0D53B-1E0D-472E-A303-2089CE8D890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9235" y="3612002"/>
            <a:ext cx="955102" cy="9551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C1ADE1-D58A-40A5-94D2-338B6385706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7104" y="3592421"/>
            <a:ext cx="955102" cy="9551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114C69-A716-4D4D-A119-8E2BB14417E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7104" y="2183578"/>
            <a:ext cx="955102" cy="9551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6596C7-AA1B-4D84-9EBA-05A026178196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5843" y="2185431"/>
            <a:ext cx="955102" cy="9551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EC13AE-3776-41D7-AA72-D745598643A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3897" y="2183500"/>
            <a:ext cx="955102" cy="9551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6BA2D6-7F5F-42D6-B790-2F75C3CD8C2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9235" y="818784"/>
            <a:ext cx="955102" cy="955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F8906E-2DFC-48F4-9850-7FE2CA3A0111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3897" y="808300"/>
            <a:ext cx="955102" cy="9551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75B0E0-2E2C-4E38-BA86-5359A0ACC5E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6891" y="4988671"/>
            <a:ext cx="920863" cy="9208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9535932-30E5-4C05-AD1B-A7A1DEB7ADFA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16094" y="5007446"/>
            <a:ext cx="902089" cy="902089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D79CCF0-A9EB-4704-BD56-C10EF92855A5}"/>
              </a:ext>
            </a:extLst>
          </p:cNvPr>
          <p:cNvSpPr/>
          <p:nvPr/>
        </p:nvSpPr>
        <p:spPr>
          <a:xfrm>
            <a:off x="8067031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59619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pic>
        <p:nvPicPr>
          <p:cNvPr id="57" name="Graphic 56" descr="Star">
            <a:extLst>
              <a:ext uri="{FF2B5EF4-FFF2-40B4-BE49-F238E27FC236}">
                <a16:creationId xmlns:a16="http://schemas.microsoft.com/office/drawing/2014/main" id="{B64C8947-E12B-44C5-B060-313E520F4A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987" y="1233175"/>
            <a:ext cx="395594" cy="410876"/>
          </a:xfrm>
          <a:prstGeom prst="rect">
            <a:avLst/>
          </a:prstGeom>
        </p:spPr>
      </p:pic>
      <p:pic>
        <p:nvPicPr>
          <p:cNvPr id="63" name="Graphic 62" descr="New Wheelchair">
            <a:extLst>
              <a:ext uri="{FF2B5EF4-FFF2-40B4-BE49-F238E27FC236}">
                <a16:creationId xmlns:a16="http://schemas.microsoft.com/office/drawing/2014/main" id="{D7E3ED4E-6BA2-4F2E-BC6E-2EDF3CF95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899" y="841051"/>
            <a:ext cx="914400" cy="914400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pic>
        <p:nvPicPr>
          <p:cNvPr id="3" name="Graphic 2" descr="Eye">
            <a:extLst>
              <a:ext uri="{FF2B5EF4-FFF2-40B4-BE49-F238E27FC236}">
                <a16:creationId xmlns:a16="http://schemas.microsoft.com/office/drawing/2014/main" id="{4571C871-D164-4941-B2BA-3BABB600CD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E7FBFAF-AA7E-4435-B5F4-46FAEA36F821}"/>
              </a:ext>
            </a:extLst>
          </p:cNvPr>
          <p:cNvSpPr/>
          <p:nvPr/>
        </p:nvSpPr>
        <p:spPr>
          <a:xfrm>
            <a:off x="1759017" y="739006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52658B-CDB9-432F-865D-C63FA0057651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82" name="Picture 81">
            <a:hlinkClick r:id="rId14" action="ppaction://hlinkfile"/>
            <a:extLst>
              <a:ext uri="{FF2B5EF4-FFF2-40B4-BE49-F238E27FC236}">
                <a16:creationId xmlns:a16="http://schemas.microsoft.com/office/drawing/2014/main" id="{D4D1119D-E89B-4407-8098-3342BDDEA8D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8C97A6-2CF1-44AE-9B0A-124ADACEEF93}"/>
              </a:ext>
            </a:extLst>
          </p:cNvPr>
          <p:cNvSpPr/>
          <p:nvPr/>
        </p:nvSpPr>
        <p:spPr>
          <a:xfrm>
            <a:off x="6482582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5103932-6529-44B3-AF98-7B1103B23A06}"/>
              </a:ext>
            </a:extLst>
          </p:cNvPr>
          <p:cNvSpPr/>
          <p:nvPr/>
        </p:nvSpPr>
        <p:spPr>
          <a:xfrm>
            <a:off x="6482582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B60C1DE-716F-48C8-8430-FC078B9FE7E2}"/>
              </a:ext>
            </a:extLst>
          </p:cNvPr>
          <p:cNvSpPr/>
          <p:nvPr/>
        </p:nvSpPr>
        <p:spPr>
          <a:xfrm>
            <a:off x="4928995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684CFB0-AD16-40B7-BF75-3CB09E5B684E}"/>
              </a:ext>
            </a:extLst>
          </p:cNvPr>
          <p:cNvSpPr/>
          <p:nvPr/>
        </p:nvSpPr>
        <p:spPr>
          <a:xfrm>
            <a:off x="4928995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B935-D5FB-4CE8-9A92-CD71B65A0585}"/>
              </a:ext>
            </a:extLst>
          </p:cNvPr>
          <p:cNvSpPr/>
          <p:nvPr/>
        </p:nvSpPr>
        <p:spPr>
          <a:xfrm>
            <a:off x="6482582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D43B5E2-204B-43BE-A5BA-CECE10AAD74C}"/>
              </a:ext>
            </a:extLst>
          </p:cNvPr>
          <p:cNvSpPr/>
          <p:nvPr/>
        </p:nvSpPr>
        <p:spPr>
          <a:xfrm>
            <a:off x="6482582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0CBDF18-D786-485D-9632-C4ED87287785}"/>
              </a:ext>
            </a:extLst>
          </p:cNvPr>
          <p:cNvSpPr/>
          <p:nvPr/>
        </p:nvSpPr>
        <p:spPr>
          <a:xfrm>
            <a:off x="4928995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AD1301B-EFB8-478A-8F49-D357271587A0}"/>
              </a:ext>
            </a:extLst>
          </p:cNvPr>
          <p:cNvSpPr/>
          <p:nvPr/>
        </p:nvSpPr>
        <p:spPr>
          <a:xfrm>
            <a:off x="4928995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92FFCB7-F532-4556-A95F-4FA76D4BA505}"/>
              </a:ext>
            </a:extLst>
          </p:cNvPr>
          <p:cNvSpPr/>
          <p:nvPr/>
        </p:nvSpPr>
        <p:spPr>
          <a:xfrm>
            <a:off x="8067031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6102FB5-102D-4FE3-B5ED-530E16BA5553}"/>
              </a:ext>
            </a:extLst>
          </p:cNvPr>
          <p:cNvSpPr/>
          <p:nvPr/>
        </p:nvSpPr>
        <p:spPr>
          <a:xfrm>
            <a:off x="8067031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F34034B-407D-408A-BBE9-F4B6A18AD506}"/>
              </a:ext>
            </a:extLst>
          </p:cNvPr>
          <p:cNvSpPr/>
          <p:nvPr/>
        </p:nvSpPr>
        <p:spPr>
          <a:xfrm>
            <a:off x="8067031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26B2BCC-10BF-4E53-A899-F0E45C14D82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8149" y="818784"/>
            <a:ext cx="955102" cy="95510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D33173F-1D34-4910-AC7E-948192935A49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6011" y="4972256"/>
            <a:ext cx="955102" cy="95510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042EE1E-199D-4A99-9A4C-FFF0B54DA9A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0744" y="3612271"/>
            <a:ext cx="955102" cy="95510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5FD923D-7207-45A6-904F-B400287BE092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9235" y="3612002"/>
            <a:ext cx="955102" cy="95510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2DADEC7-6762-4D78-8D39-872EF199403E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7104" y="3592421"/>
            <a:ext cx="955102" cy="95510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5FC604-2910-4A5E-A58E-8BFCA5CCE28D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7104" y="2183578"/>
            <a:ext cx="955102" cy="95510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B54AA96-923A-4A5F-BFB6-098D8876A1C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5843" y="2185431"/>
            <a:ext cx="955102" cy="95510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1593D5D-C8FA-47DE-A017-F20CB61363F6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3897" y="2183500"/>
            <a:ext cx="955102" cy="95510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21EAB70-78C8-413A-8C83-3F9568A06CD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9235" y="818784"/>
            <a:ext cx="955102" cy="95510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5E9CC1F-C072-4EA8-A7CE-A001F7BD97F5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23897" y="808300"/>
            <a:ext cx="955102" cy="95510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0BBA8E9-5A5E-402F-8588-19228AC269EA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6891" y="4988671"/>
            <a:ext cx="920863" cy="92086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519A3FE-5B3B-4930-9545-0D29EBA22B0B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16094" y="5007446"/>
            <a:ext cx="902089" cy="902089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BA64990-2034-47E3-B238-1427EF1A9952}"/>
              </a:ext>
            </a:extLst>
          </p:cNvPr>
          <p:cNvSpPr/>
          <p:nvPr/>
        </p:nvSpPr>
        <p:spPr>
          <a:xfrm>
            <a:off x="8067031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297772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28737" y="3936737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57" name="Graphic 56" descr="Star">
            <a:extLst>
              <a:ext uri="{FF2B5EF4-FFF2-40B4-BE49-F238E27FC236}">
                <a16:creationId xmlns:a16="http://schemas.microsoft.com/office/drawing/2014/main" id="{B64C8947-E12B-44C5-B060-313E520F4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987" y="1233175"/>
            <a:ext cx="395594" cy="410876"/>
          </a:xfrm>
          <a:prstGeom prst="rect">
            <a:avLst/>
          </a:prstGeom>
        </p:spPr>
      </p:pic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3" name="Graphic 62" descr="New Wheelchair">
            <a:extLst>
              <a:ext uri="{FF2B5EF4-FFF2-40B4-BE49-F238E27FC236}">
                <a16:creationId xmlns:a16="http://schemas.microsoft.com/office/drawing/2014/main" id="{D7E3ED4E-6BA2-4F2E-BC6E-2EDF3CF95D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4899" y="841051"/>
            <a:ext cx="914400" cy="914400"/>
          </a:xfrm>
          <a:prstGeom prst="rect">
            <a:avLst/>
          </a:prstGeom>
        </p:spPr>
      </p:pic>
      <p:pic>
        <p:nvPicPr>
          <p:cNvPr id="64" name="Graphic 63" descr="New Wheelchair">
            <a:extLst>
              <a:ext uri="{FF2B5EF4-FFF2-40B4-BE49-F238E27FC236}">
                <a16:creationId xmlns:a16="http://schemas.microsoft.com/office/drawing/2014/main" id="{A68ADCB4-F11F-48B1-ADA4-A59C3F04D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9503" y="2160638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022" y="2389459"/>
            <a:ext cx="214815" cy="223113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F77C1255-38BB-40B4-8681-5DAFB585D6E9}"/>
              </a:ext>
            </a:extLst>
          </p:cNvPr>
          <p:cNvSpPr/>
          <p:nvPr/>
        </p:nvSpPr>
        <p:spPr>
          <a:xfrm>
            <a:off x="2718832" y="2274673"/>
            <a:ext cx="337877" cy="147421"/>
          </a:xfrm>
          <a:prstGeom prst="rect">
            <a:avLst/>
          </a:prstGeom>
          <a:solidFill>
            <a:schemeClr val="bg1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Eye">
            <a:extLst>
              <a:ext uri="{FF2B5EF4-FFF2-40B4-BE49-F238E27FC236}">
                <a16:creationId xmlns:a16="http://schemas.microsoft.com/office/drawing/2014/main" id="{4571C871-D164-4941-B2BA-3BABB600CDD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9" name="Graphic 8" descr="Target Audience">
            <a:extLst>
              <a:ext uri="{FF2B5EF4-FFF2-40B4-BE49-F238E27FC236}">
                <a16:creationId xmlns:a16="http://schemas.microsoft.com/office/drawing/2014/main" id="{B1008433-0263-41F4-B058-68A7D12C5A1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E7FBFAF-AA7E-4435-B5F4-46FAEA36F821}"/>
              </a:ext>
            </a:extLst>
          </p:cNvPr>
          <p:cNvSpPr/>
          <p:nvPr/>
        </p:nvSpPr>
        <p:spPr>
          <a:xfrm>
            <a:off x="1759017" y="739006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7111FDC-B7C8-43D0-9DC2-3379DCB54B59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108" name="Picture 107">
            <a:hlinkClick r:id="rId28" action="ppaction://hlinkfile"/>
            <a:extLst>
              <a:ext uri="{FF2B5EF4-FFF2-40B4-BE49-F238E27FC236}">
                <a16:creationId xmlns:a16="http://schemas.microsoft.com/office/drawing/2014/main" id="{2ADC093D-5764-4989-9928-60AFDD658C7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6AE59CC-AE0E-417E-8EA7-DA62C8EBD7D8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D595799-6901-4DF7-A46A-AFF80172AC53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2BA5AE1-D5DF-4EC9-BBD2-0265A2E2970C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8322093-E293-4245-9943-11B58FC8276C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5BA44D8-D030-4BA0-BFF9-1BAE7F27E0CF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3491CC0-709D-4B75-A5FC-CA65CBB50ACC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EE4F101-4A04-49FC-B2C3-0104563B7F38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5D2417F-6E46-44BC-B09C-F8582F5B81E6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49839DD-1728-4413-B665-D389D0B8AF1F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83AF60B-5799-4003-8200-9D7D9755E59C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6826696-7E03-4B76-8F7E-F0054D0C20AE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98AEB3D-FEED-4EDB-9E5F-52195E67472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F258E40-CA8E-4082-B756-E4C65B4D3C38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05EDECD-4A11-49DA-8970-F2F802F1CAFA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A6BDBEA-9E25-46B6-996B-FE3B88B2CABA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10A5662-23DE-44AC-9AF5-5256EA1869DE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4F00A74-3525-4153-B829-CF4077FE482D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AEC8D33-3EA2-4212-AEC6-B35B34253B25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4E745BF-CE58-4C06-8F08-AA004A34E4A6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802340F-A7C1-4D8A-8822-99F5D34C20D3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52DC027B-3E78-4E63-9843-2BDB78C76EE8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8477081-7840-4BB1-A488-CC2E0FA09F41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D91A0C9-CAD9-4F35-B37F-966CE3F6C043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E4DCE417-D8FE-4A97-BF52-3D4C1F1740F8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95443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 descr="Man">
            <a:extLst>
              <a:ext uri="{FF2B5EF4-FFF2-40B4-BE49-F238E27FC236}">
                <a16:creationId xmlns:a16="http://schemas.microsoft.com/office/drawing/2014/main" id="{7E812DBE-4EEB-4D9A-9343-28F5F35C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710" y="781383"/>
            <a:ext cx="914400" cy="914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78151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57" name="Graphic 56" descr="Star">
            <a:extLst>
              <a:ext uri="{FF2B5EF4-FFF2-40B4-BE49-F238E27FC236}">
                <a16:creationId xmlns:a16="http://schemas.microsoft.com/office/drawing/2014/main" id="{B64C8947-E12B-44C5-B060-313E520F4A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368" y="957181"/>
            <a:ext cx="268914" cy="279302"/>
          </a:xfrm>
          <a:prstGeom prst="rect">
            <a:avLst/>
          </a:prstGeom>
        </p:spPr>
      </p:pic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294" y="2343125"/>
            <a:ext cx="259427" cy="269448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pic>
        <p:nvPicPr>
          <p:cNvPr id="54" name="Graphic 53" descr="Man">
            <a:extLst>
              <a:ext uri="{FF2B5EF4-FFF2-40B4-BE49-F238E27FC236}">
                <a16:creationId xmlns:a16="http://schemas.microsoft.com/office/drawing/2014/main" id="{FD6D4DFF-C5B4-4FF7-8092-D13635C2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137" y="2171937"/>
            <a:ext cx="914400" cy="914400"/>
          </a:xfrm>
          <a:prstGeom prst="rect">
            <a:avLst/>
          </a:prstGeom>
        </p:spPr>
      </p:pic>
      <p:pic>
        <p:nvPicPr>
          <p:cNvPr id="59" name="Graphic 58" descr="Eye">
            <a:extLst>
              <a:ext uri="{FF2B5EF4-FFF2-40B4-BE49-F238E27FC236}">
                <a16:creationId xmlns:a16="http://schemas.microsoft.com/office/drawing/2014/main" id="{EF23FA08-2C68-4603-BD95-2A99F49AD3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60" name="Graphic 59" descr="Target Audience">
            <a:extLst>
              <a:ext uri="{FF2B5EF4-FFF2-40B4-BE49-F238E27FC236}">
                <a16:creationId xmlns:a16="http://schemas.microsoft.com/office/drawing/2014/main" id="{FA4C8F0A-575D-470A-AB90-496E56FBC6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7F494FC-96FF-43A1-9FDF-CE249ACB4F1B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95" name="Picture 94">
            <a:hlinkClick r:id="rId26" action="ppaction://hlinkfile"/>
            <a:extLst>
              <a:ext uri="{FF2B5EF4-FFF2-40B4-BE49-F238E27FC236}">
                <a16:creationId xmlns:a16="http://schemas.microsoft.com/office/drawing/2014/main" id="{1E472E69-2D72-43C8-AEB5-7E56CE3EF34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CB960C7-7B20-4BEB-AE0A-A36A7243C88A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E78B57E-0EAE-4C22-8AC9-267AB031634F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B1E5C76C-9438-4F84-B8BF-38C0DF2B5224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F6A0515A-1731-4385-8F4E-06ACDF06EEBD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8DC5B3F-32EE-4F47-A3F8-66802E44B507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9086998-2244-4C54-8E9F-702EE165EE7C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E30010D-E251-4B57-9988-9FF432D8A71F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D2F3227-853C-4B79-B2DE-2F31583A20D9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28D5F169-5A98-490A-B68F-013574621D99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3DA231D-7150-4B95-ABB8-91BD4A791843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039CCC-1588-4B63-8612-F81E9348B247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47EE92D-4198-49D9-BD2D-E727A064D63E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5692F61-2643-44CC-B09D-0545A1DBC3B9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C75DDF8-9245-4920-B7D4-A9D06C31106D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A4C4D1A-198F-4FF8-ADF8-C766A3FF7EA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0B58218-767A-4AC5-B0D8-4B1BDF16A12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9599137-516E-4123-BD7F-8ADC7F7A0511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399BB5E-F6E0-48CB-923C-AEFE9A499629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130DBB9-7F40-4B4D-B4FE-EA60529BABB4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4B0B8478-A8A6-4835-B3EE-88A44FFABF85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E92D41C-4104-45A4-B474-D4099BBB364C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2A6D2F7-0F18-4F3D-9FDF-21C0A69F0CC6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61CEAD8-4C8C-45C4-B609-457F566D5235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</p:spPr>
      </p:pic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6804205-22FF-4057-AE07-49C1D94A5BFA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29529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78151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57" name="Graphic 56" descr="Star">
            <a:extLst>
              <a:ext uri="{FF2B5EF4-FFF2-40B4-BE49-F238E27FC236}">
                <a16:creationId xmlns:a16="http://schemas.microsoft.com/office/drawing/2014/main" id="{B64C8947-E12B-44C5-B060-313E520F4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987" y="1233175"/>
            <a:ext cx="395594" cy="410876"/>
          </a:xfrm>
          <a:prstGeom prst="rect">
            <a:avLst/>
          </a:prstGeom>
        </p:spPr>
      </p:pic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3" name="Graphic 62" descr="New Wheelchair">
            <a:extLst>
              <a:ext uri="{FF2B5EF4-FFF2-40B4-BE49-F238E27FC236}">
                <a16:creationId xmlns:a16="http://schemas.microsoft.com/office/drawing/2014/main" id="{D7E3ED4E-6BA2-4F2E-BC6E-2EDF3CF95D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5348" y="838407"/>
            <a:ext cx="914400" cy="914400"/>
          </a:xfrm>
          <a:prstGeom prst="rect">
            <a:avLst/>
          </a:prstGeom>
        </p:spPr>
      </p:pic>
      <p:pic>
        <p:nvPicPr>
          <p:cNvPr id="64" name="Graphic 63" descr="New Wheelchair">
            <a:extLst>
              <a:ext uri="{FF2B5EF4-FFF2-40B4-BE49-F238E27FC236}">
                <a16:creationId xmlns:a16="http://schemas.microsoft.com/office/drawing/2014/main" id="{A68ADCB4-F11F-48B1-ADA4-A59C3F04D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9503" y="2160638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9478" y="2370003"/>
            <a:ext cx="214815" cy="223113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8DACD1-AFAB-47A6-8A62-B6A14D5607C8}"/>
              </a:ext>
            </a:extLst>
          </p:cNvPr>
          <p:cNvSpPr/>
          <p:nvPr/>
        </p:nvSpPr>
        <p:spPr>
          <a:xfrm>
            <a:off x="2718832" y="2274673"/>
            <a:ext cx="337877" cy="14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Eye">
            <a:extLst>
              <a:ext uri="{FF2B5EF4-FFF2-40B4-BE49-F238E27FC236}">
                <a16:creationId xmlns:a16="http://schemas.microsoft.com/office/drawing/2014/main" id="{D3FDC1EA-A489-41BE-AFFC-CA2DED05F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58" name="Graphic 57" descr="Target Audience">
            <a:extLst>
              <a:ext uri="{FF2B5EF4-FFF2-40B4-BE49-F238E27FC236}">
                <a16:creationId xmlns:a16="http://schemas.microsoft.com/office/drawing/2014/main" id="{8B4BDB2E-2375-4914-B4D1-E47DA5002A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9B39A8B-4F7C-4C5F-AB3B-19EEE658CAA8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114" name="Picture 113">
            <a:hlinkClick r:id="rId28" action="ppaction://hlinkfile"/>
            <a:extLst>
              <a:ext uri="{FF2B5EF4-FFF2-40B4-BE49-F238E27FC236}">
                <a16:creationId xmlns:a16="http://schemas.microsoft.com/office/drawing/2014/main" id="{08821BA6-BF62-4990-849A-6ACBE65ED81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78362F6-4702-4ADB-9360-B8B5F6F2DAC5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B470C52-7ABE-4AC4-8790-5B860B99F8C6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9C98E11-8D4D-479F-8050-B0072C46CDB9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1CB5A53-0AD2-4305-BC14-3F2C678C50A9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442776F-ECCB-41B0-97D0-A96CD9633809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EC3ED9C-AA4E-477D-A5B0-F2363B9C859F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1ED42D2-11E3-4CD5-ABA6-AAE24F228572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D3A2DB3-FD8E-42BD-A3BA-8ABD15D17C3F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584D550-E2EE-4DFB-B9EA-253FA326C690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7F3D2F8-CCA9-428D-9EFA-2B9A3F9F2A0F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AD3B6D6-5A0F-4F24-A97D-39CAC3E66884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836A3FD-9D10-4BCF-A7D2-A3A80426CCD0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E2C7981-ABD4-45C2-B42A-6FA7AD37D4A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69F1FD8-06FC-47EA-A1FF-603915FB6EF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C519282-6A90-4FE7-A092-998001C79A6C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284B83C-A5CA-4765-9018-F5EDE688989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B9811B0-EB56-490A-88C5-CA397A74AFBF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1B29599-2B76-4418-9087-06897ABB4317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BD30A22-5C0C-4423-A042-0818D9341635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0D219A9-1D82-4FF6-985A-019F51BE1FB3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76BDB4B-D671-45A7-B321-9DFDA3910B71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0F48DD1-E3B8-4E8C-9DD3-3B41D95D99AE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BB5EA1F-58E9-40DB-9591-76CC37545293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F04C90B-7FB4-475E-9CE2-3E7E1CE1FD06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69787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78151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9478" y="2360275"/>
            <a:ext cx="214815" cy="223113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8DACD1-AFAB-47A6-8A62-B6A14D5607C8}"/>
              </a:ext>
            </a:extLst>
          </p:cNvPr>
          <p:cNvSpPr/>
          <p:nvPr/>
        </p:nvSpPr>
        <p:spPr>
          <a:xfrm>
            <a:off x="2718832" y="2274673"/>
            <a:ext cx="337877" cy="14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Eye">
            <a:extLst>
              <a:ext uri="{FF2B5EF4-FFF2-40B4-BE49-F238E27FC236}">
                <a16:creationId xmlns:a16="http://schemas.microsoft.com/office/drawing/2014/main" id="{D3FDC1EA-A489-41BE-AFFC-CA2DED05F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58" name="Graphic 57" descr="Target Audience">
            <a:extLst>
              <a:ext uri="{FF2B5EF4-FFF2-40B4-BE49-F238E27FC236}">
                <a16:creationId xmlns:a16="http://schemas.microsoft.com/office/drawing/2014/main" id="{8B4BDB2E-2375-4914-B4D1-E47DA5002A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pic>
        <p:nvPicPr>
          <p:cNvPr id="55" name="Graphic 54" descr="Man">
            <a:extLst>
              <a:ext uri="{FF2B5EF4-FFF2-40B4-BE49-F238E27FC236}">
                <a16:creationId xmlns:a16="http://schemas.microsoft.com/office/drawing/2014/main" id="{F44F41FB-634F-46B4-B07D-41253E6CF4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710" y="781383"/>
            <a:ext cx="914400" cy="914400"/>
          </a:xfrm>
          <a:prstGeom prst="rect">
            <a:avLst/>
          </a:prstGeom>
        </p:spPr>
      </p:pic>
      <p:pic>
        <p:nvPicPr>
          <p:cNvPr id="73" name="Graphic 72" descr="Star">
            <a:extLst>
              <a:ext uri="{FF2B5EF4-FFF2-40B4-BE49-F238E27FC236}">
                <a16:creationId xmlns:a16="http://schemas.microsoft.com/office/drawing/2014/main" id="{DF9D93F6-0DC8-40D0-907C-5D20C4DD18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640" y="957181"/>
            <a:ext cx="268914" cy="279302"/>
          </a:xfrm>
          <a:prstGeom prst="rect">
            <a:avLst/>
          </a:prstGeom>
        </p:spPr>
      </p:pic>
      <p:pic>
        <p:nvPicPr>
          <p:cNvPr id="75" name="Graphic 74" descr="Man">
            <a:extLst>
              <a:ext uri="{FF2B5EF4-FFF2-40B4-BE49-F238E27FC236}">
                <a16:creationId xmlns:a16="http://schemas.microsoft.com/office/drawing/2014/main" id="{D63CFAE7-6A6B-4DFA-BF59-D529DCA357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137" y="2171937"/>
            <a:ext cx="914400" cy="914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B7262236-A6CB-4D48-9F7B-F7C06ADB777C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115" name="Picture 114">
            <a:hlinkClick r:id="rId26" action="ppaction://hlinkfile"/>
            <a:extLst>
              <a:ext uri="{FF2B5EF4-FFF2-40B4-BE49-F238E27FC236}">
                <a16:creationId xmlns:a16="http://schemas.microsoft.com/office/drawing/2014/main" id="{909A8E2B-34AC-49AD-AD74-2FDCEC95A2E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BE13977-D5A6-41B0-AE7C-3F336CE203B8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DB7B160-0CDF-463C-935B-2FFA80271BB2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122DC92-5B75-454C-9D46-843044A80F5B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CF8F66-E62A-49A6-8953-8C71B6CDBFB6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E7D089C-8B88-4565-B6A2-A7511BCF14D8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C45A2B9-F3D5-4610-A03A-14BA52C76BB8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F0E9AE4-6C3F-4BB2-B50A-FBCB070AB8FA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64D39AC-BAC1-4FFB-892E-957B61AD8904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ED571B6-D0F3-4FE8-9DFE-2E65340FCAD5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1E48FB7-BDE1-4F01-8B20-3806D9BFDA19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8AA3FAE-E8D3-450E-8042-FBB6193FDBDF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539706E-DD2B-4113-856B-C49376BAEE01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D777435-8E57-4B62-ACF5-76FA54DBCB6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D354B9F-3148-4901-99B9-26C535C71BA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18DB00E-249E-437D-95E2-A00BABB4C64D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21532C2-474B-4DD3-B7E1-4D3882832BBD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756DD33-404D-4606-96EB-B2858658F63D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3FEC6C7-B2E4-4BDF-9880-9FC65EEAB55C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58827D3-487C-4FF8-AB4D-6D50BF6EBD62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3406C08-5B04-4979-8334-DD27F19CBEF8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81B094F-C93A-443A-8658-C8697E5CFD38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7F50DA44-9316-467F-AB3D-4A3BFC160AE9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6647A87-43FD-4B0B-B6D0-B43D46B9B512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64F025B-8334-4F46-A4A5-F92FC1761D29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116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 descr="Man">
            <a:extLst>
              <a:ext uri="{FF2B5EF4-FFF2-40B4-BE49-F238E27FC236}">
                <a16:creationId xmlns:a16="http://schemas.microsoft.com/office/drawing/2014/main" id="{7E812DBE-4EEB-4D9A-9343-28F5F35C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710" y="781383"/>
            <a:ext cx="914400" cy="914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78151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496DF-BC41-48EE-934D-7ADED740E0D6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1E1349-B644-423B-A0DC-915D7ABBF389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57" name="Graphic 56" descr="Star">
            <a:extLst>
              <a:ext uri="{FF2B5EF4-FFF2-40B4-BE49-F238E27FC236}">
                <a16:creationId xmlns:a16="http://schemas.microsoft.com/office/drawing/2014/main" id="{B64C8947-E12B-44C5-B060-313E520F4A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368" y="957181"/>
            <a:ext cx="268914" cy="279302"/>
          </a:xfrm>
          <a:prstGeom prst="rect">
            <a:avLst/>
          </a:prstGeom>
        </p:spPr>
      </p:pic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294" y="2343125"/>
            <a:ext cx="259427" cy="269448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pic>
        <p:nvPicPr>
          <p:cNvPr id="54" name="Graphic 53" descr="Man">
            <a:extLst>
              <a:ext uri="{FF2B5EF4-FFF2-40B4-BE49-F238E27FC236}">
                <a16:creationId xmlns:a16="http://schemas.microsoft.com/office/drawing/2014/main" id="{FD6D4DFF-C5B4-4FF7-8092-D13635C2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137" y="2171937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6ACA9C-40D4-4EAA-A5B4-8267AB86F5F1}"/>
              </a:ext>
            </a:extLst>
          </p:cNvPr>
          <p:cNvSpPr/>
          <p:nvPr/>
        </p:nvSpPr>
        <p:spPr>
          <a:xfrm>
            <a:off x="2718832" y="2274673"/>
            <a:ext cx="337877" cy="14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Graphic 59" descr="Eye">
            <a:extLst>
              <a:ext uri="{FF2B5EF4-FFF2-40B4-BE49-F238E27FC236}">
                <a16:creationId xmlns:a16="http://schemas.microsoft.com/office/drawing/2014/main" id="{28F3A8AB-52F4-4E54-9C26-4B0F16610E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62" name="Graphic 61" descr="Target Audience">
            <a:extLst>
              <a:ext uri="{FF2B5EF4-FFF2-40B4-BE49-F238E27FC236}">
                <a16:creationId xmlns:a16="http://schemas.microsoft.com/office/drawing/2014/main" id="{1132CD79-F76F-4072-8DC0-3709CF9BE2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A8C2EF-EAC6-40A9-8EA9-8B3754D4DC44}"/>
              </a:ext>
            </a:extLst>
          </p:cNvPr>
          <p:cNvCxnSpPr/>
          <p:nvPr/>
        </p:nvCxnSpPr>
        <p:spPr>
          <a:xfrm>
            <a:off x="376383" y="2043754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8471DD1-17B2-4BE7-8A56-1F51F0410441}"/>
              </a:ext>
            </a:extLst>
          </p:cNvPr>
          <p:cNvCxnSpPr/>
          <p:nvPr/>
        </p:nvCxnSpPr>
        <p:spPr>
          <a:xfrm>
            <a:off x="1804035" y="2043754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048617-60B7-4630-A477-48E6A1F2BE82}"/>
              </a:ext>
            </a:extLst>
          </p:cNvPr>
          <p:cNvCxnSpPr/>
          <p:nvPr/>
        </p:nvCxnSpPr>
        <p:spPr>
          <a:xfrm>
            <a:off x="288989" y="3547632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22EAE-7B3C-42CD-906C-5926A1936C89}"/>
              </a:ext>
            </a:extLst>
          </p:cNvPr>
          <p:cNvCxnSpPr/>
          <p:nvPr/>
        </p:nvCxnSpPr>
        <p:spPr>
          <a:xfrm>
            <a:off x="1716641" y="3547632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5DD1CE-E101-4F51-A276-F83E4F524858}"/>
              </a:ext>
            </a:extLst>
          </p:cNvPr>
          <p:cNvCxnSpPr/>
          <p:nvPr/>
        </p:nvCxnSpPr>
        <p:spPr>
          <a:xfrm>
            <a:off x="376383" y="4861116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37C3D4-9CFE-482A-BE47-58534467E693}"/>
              </a:ext>
            </a:extLst>
          </p:cNvPr>
          <p:cNvCxnSpPr/>
          <p:nvPr/>
        </p:nvCxnSpPr>
        <p:spPr>
          <a:xfrm>
            <a:off x="1823491" y="4861116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CD49896-A008-482E-B8E4-33F4DBC396FA}"/>
              </a:ext>
            </a:extLst>
          </p:cNvPr>
          <p:cNvCxnSpPr/>
          <p:nvPr/>
        </p:nvCxnSpPr>
        <p:spPr>
          <a:xfrm>
            <a:off x="288989" y="6364994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242BF4-AE84-43C2-BD9B-510D31996259}"/>
              </a:ext>
            </a:extLst>
          </p:cNvPr>
          <p:cNvCxnSpPr/>
          <p:nvPr/>
        </p:nvCxnSpPr>
        <p:spPr>
          <a:xfrm>
            <a:off x="1755553" y="6364994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93ECA9-FF49-4DB3-8504-E5A685AEDD91}"/>
              </a:ext>
            </a:extLst>
          </p:cNvPr>
          <p:cNvCxnSpPr/>
          <p:nvPr/>
        </p:nvCxnSpPr>
        <p:spPr>
          <a:xfrm>
            <a:off x="6912219" y="5239323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CE576D-0F7B-4817-9B3F-1C3035FAE689}"/>
              </a:ext>
            </a:extLst>
          </p:cNvPr>
          <p:cNvCxnSpPr/>
          <p:nvPr/>
        </p:nvCxnSpPr>
        <p:spPr>
          <a:xfrm>
            <a:off x="8339871" y="5239323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088E5E-A761-4DAE-81C5-327EE22D7D04}"/>
              </a:ext>
            </a:extLst>
          </p:cNvPr>
          <p:cNvCxnSpPr/>
          <p:nvPr/>
        </p:nvCxnSpPr>
        <p:spPr>
          <a:xfrm>
            <a:off x="6824825" y="6743201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F0BE8DB-E9D9-4B35-A537-95E06B3752D6}"/>
              </a:ext>
            </a:extLst>
          </p:cNvPr>
          <p:cNvCxnSpPr/>
          <p:nvPr/>
        </p:nvCxnSpPr>
        <p:spPr>
          <a:xfrm>
            <a:off x="8252477" y="6743201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C1564CF1-45C6-4EC5-A3DC-3E439C32DF27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157" name="Picture 156">
            <a:hlinkClick r:id="rId26" action="ppaction://hlinkfile"/>
            <a:extLst>
              <a:ext uri="{FF2B5EF4-FFF2-40B4-BE49-F238E27FC236}">
                <a16:creationId xmlns:a16="http://schemas.microsoft.com/office/drawing/2014/main" id="{82D432D5-D3F3-4919-996C-2B39492ACEC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EE2A4D22-86F4-4837-9CAF-66059E94112D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662B3067-9CB3-4342-A36D-A9DC8AD24564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A89F0435-B8B5-4E16-8C2E-0514BCA8B61D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0C59F312-6755-4531-BB9D-C26C1A2618A3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AD30550C-F47F-496B-AC7B-37E61B2632A0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CA9F54A4-7917-4BE8-B356-98BBF52C20DC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AAE318B-1248-4FA4-AEF3-5D5B2C514DAF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B037228C-BC25-4AD6-8887-7011B5988422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4D721035-AD0C-45C9-81D4-64A8A4814899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8D2E2BCA-7DD8-4994-9EB7-37AF4B9C9485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04DB56E2-76E7-465E-929C-42F07941BE15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5F83EB59-E5ED-42BD-8BD8-CF2FF39DEAB9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938D3ACA-6F7C-4FA5-8B5C-B34577D88D75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EE9FADB-A598-49EB-91CD-FA5060C7010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EF14F671-1B25-4D55-B8F5-79C1A8FCC48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0DD2386E-3C92-4E69-82B0-9013AC8C1EA4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3962D2D0-54DC-4AD5-B645-564A1B618C9C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6ABDACF2-C9FE-4B81-A624-539DA9007447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8643E9F9-DEE1-4E48-A7EC-11561F958883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DCC9A326-3CAA-43BB-B3B7-C344A8233EE3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AC7D80F0-BDA3-4475-9E48-5FB6DFB00A78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8DE64A9-5B41-41A2-A55A-E0E8C01F2562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79B07DFB-16CA-4058-BD70-96194F9761BB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86DE3CD4-FC6F-4D0C-833F-BD901CC2D1D6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D130145-97E7-4EE6-8FF1-C39B3CE6516C}"/>
              </a:ext>
            </a:extLst>
          </p:cNvPr>
          <p:cNvCxnSpPr/>
          <p:nvPr/>
        </p:nvCxnSpPr>
        <p:spPr>
          <a:xfrm>
            <a:off x="3466545" y="20437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7EA1CBAC-1B14-49B3-8969-93749FD3F8B0}"/>
              </a:ext>
            </a:extLst>
          </p:cNvPr>
          <p:cNvCxnSpPr/>
          <p:nvPr/>
        </p:nvCxnSpPr>
        <p:spPr>
          <a:xfrm>
            <a:off x="5079022" y="20437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85E5B92-2EC7-49D4-918C-F6E26BC4792C}"/>
              </a:ext>
            </a:extLst>
          </p:cNvPr>
          <p:cNvCxnSpPr/>
          <p:nvPr/>
        </p:nvCxnSpPr>
        <p:spPr>
          <a:xfrm>
            <a:off x="3379151" y="35476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0C0074E-0BD3-4B65-AEF5-390298777F1D}"/>
              </a:ext>
            </a:extLst>
          </p:cNvPr>
          <p:cNvCxnSpPr/>
          <p:nvPr/>
        </p:nvCxnSpPr>
        <p:spPr>
          <a:xfrm>
            <a:off x="4991628" y="35476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3454525-8EB3-4884-BFA3-2F1B949008E8}"/>
              </a:ext>
            </a:extLst>
          </p:cNvPr>
          <p:cNvCxnSpPr/>
          <p:nvPr/>
        </p:nvCxnSpPr>
        <p:spPr>
          <a:xfrm>
            <a:off x="3431981" y="4854910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75DDB64-F2C1-4964-AEA9-39C3EE14D1B7}"/>
              </a:ext>
            </a:extLst>
          </p:cNvPr>
          <p:cNvCxnSpPr/>
          <p:nvPr/>
        </p:nvCxnSpPr>
        <p:spPr>
          <a:xfrm>
            <a:off x="5044458" y="4854910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E2ABD65-3802-43CC-A08B-48F9FF098335}"/>
              </a:ext>
            </a:extLst>
          </p:cNvPr>
          <p:cNvCxnSpPr/>
          <p:nvPr/>
        </p:nvCxnSpPr>
        <p:spPr>
          <a:xfrm>
            <a:off x="3382165" y="6358788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7D856AD-092E-49AA-9261-70A2FEF2017A}"/>
              </a:ext>
            </a:extLst>
          </p:cNvPr>
          <p:cNvCxnSpPr/>
          <p:nvPr/>
        </p:nvCxnSpPr>
        <p:spPr>
          <a:xfrm>
            <a:off x="4957064" y="6358788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DDCE5DE-CC83-4C0D-A665-55682A962006}"/>
              </a:ext>
            </a:extLst>
          </p:cNvPr>
          <p:cNvCxnSpPr/>
          <p:nvPr/>
        </p:nvCxnSpPr>
        <p:spPr>
          <a:xfrm>
            <a:off x="6635028" y="20463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7970F7B-3E8B-415C-A89B-92902C10C00E}"/>
              </a:ext>
            </a:extLst>
          </p:cNvPr>
          <p:cNvCxnSpPr/>
          <p:nvPr/>
        </p:nvCxnSpPr>
        <p:spPr>
          <a:xfrm>
            <a:off x="8062680" y="20463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0F98987-33E6-42C0-9844-8F218A921574}"/>
              </a:ext>
            </a:extLst>
          </p:cNvPr>
          <p:cNvCxnSpPr/>
          <p:nvPr/>
        </p:nvCxnSpPr>
        <p:spPr>
          <a:xfrm>
            <a:off x="6547634" y="35502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DF85564-7F3A-4CB6-A4AC-B58CCB97A2D1}"/>
              </a:ext>
            </a:extLst>
          </p:cNvPr>
          <p:cNvCxnSpPr/>
          <p:nvPr/>
        </p:nvCxnSpPr>
        <p:spPr>
          <a:xfrm>
            <a:off x="7975286" y="35502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8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5B9E89-46B9-466F-8AE9-3E70AFBD74D1}"/>
              </a:ext>
            </a:extLst>
          </p:cNvPr>
          <p:cNvSpPr/>
          <p:nvPr/>
        </p:nvSpPr>
        <p:spPr>
          <a:xfrm>
            <a:off x="8231738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turn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05151-3EA5-40E2-AEBD-6D57F79E2CA5}"/>
              </a:ext>
            </a:extLst>
          </p:cNvPr>
          <p:cNvSpPr/>
          <p:nvPr/>
        </p:nvSpPr>
        <p:spPr>
          <a:xfrm>
            <a:off x="8231738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74F4D-23A5-468E-BC1C-CA82B5E3DAC5}"/>
              </a:ext>
            </a:extLst>
          </p:cNvPr>
          <p:cNvSpPr/>
          <p:nvPr/>
        </p:nvSpPr>
        <p:spPr>
          <a:xfrm>
            <a:off x="6678151" y="3946583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B582F-9599-4920-AD53-344E44BE45E9}"/>
              </a:ext>
            </a:extLst>
          </p:cNvPr>
          <p:cNvSpPr/>
          <p:nvPr/>
        </p:nvSpPr>
        <p:spPr>
          <a:xfrm>
            <a:off x="6678151" y="5331829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finished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63F41F-245D-4966-83A5-4BF761AD9B84}"/>
              </a:ext>
            </a:extLst>
          </p:cNvPr>
          <p:cNvSpPr/>
          <p:nvPr/>
        </p:nvSpPr>
        <p:spPr>
          <a:xfrm>
            <a:off x="175901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DE808-3036-41F5-A73B-95CCF6B36F7F}"/>
              </a:ext>
            </a:extLst>
          </p:cNvPr>
          <p:cNvSpPr/>
          <p:nvPr/>
        </p:nvSpPr>
        <p:spPr>
          <a:xfrm>
            <a:off x="175901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435DE-11E2-478B-9462-4FDF99C7DC7D}"/>
              </a:ext>
            </a:extLst>
          </p:cNvPr>
          <p:cNvSpPr/>
          <p:nvPr/>
        </p:nvSpPr>
        <p:spPr>
          <a:xfrm>
            <a:off x="205430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D42E-D390-4B59-AB44-43645E566428}"/>
              </a:ext>
            </a:extLst>
          </p:cNvPr>
          <p:cNvSpPr/>
          <p:nvPr/>
        </p:nvSpPr>
        <p:spPr>
          <a:xfrm>
            <a:off x="205430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821C4-4412-4A5B-A5F1-6EDE297F08BC}"/>
              </a:ext>
            </a:extLst>
          </p:cNvPr>
          <p:cNvSpPr/>
          <p:nvPr/>
        </p:nvSpPr>
        <p:spPr>
          <a:xfrm>
            <a:off x="175901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93210-6718-44B8-9538-B54FE78F3185}"/>
              </a:ext>
            </a:extLst>
          </p:cNvPr>
          <p:cNvSpPr/>
          <p:nvPr/>
        </p:nvSpPr>
        <p:spPr>
          <a:xfrm>
            <a:off x="175901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like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24CE89-C0AB-491F-B2F2-22C108B16002}"/>
              </a:ext>
            </a:extLst>
          </p:cNvPr>
          <p:cNvSpPr/>
          <p:nvPr/>
        </p:nvSpPr>
        <p:spPr>
          <a:xfrm>
            <a:off x="205430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B3C4E1-3919-438C-B527-648130B94E3F}"/>
              </a:ext>
            </a:extLst>
          </p:cNvPr>
          <p:cNvSpPr/>
          <p:nvPr/>
        </p:nvSpPr>
        <p:spPr>
          <a:xfrm>
            <a:off x="205430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FCB5D718-08C0-4E97-B3E4-564B81B6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8137" y="5427617"/>
            <a:ext cx="914400" cy="914400"/>
          </a:xfrm>
          <a:prstGeom prst="rect">
            <a:avLst/>
          </a:prstGeom>
        </p:spPr>
      </p:pic>
      <p:pic>
        <p:nvPicPr>
          <p:cNvPr id="38" name="Graphic 37" descr="Add">
            <a:extLst>
              <a:ext uri="{FF2B5EF4-FFF2-40B4-BE49-F238E27FC236}">
                <a16:creationId xmlns:a16="http://schemas.microsoft.com/office/drawing/2014/main" id="{4FA5B583-43F1-4C02-8BE6-65D4A573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368" y="4008123"/>
            <a:ext cx="914400" cy="914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B60E6-0DDA-4267-BB56-D537CDB97215}"/>
              </a:ext>
            </a:extLst>
          </p:cNvPr>
          <p:cNvGrpSpPr/>
          <p:nvPr/>
        </p:nvGrpSpPr>
        <p:grpSpPr>
          <a:xfrm>
            <a:off x="8377364" y="4008123"/>
            <a:ext cx="1177582" cy="1039613"/>
            <a:chOff x="4495800" y="2593460"/>
            <a:chExt cx="1575071" cy="1307402"/>
          </a:xfrm>
        </p:grpSpPr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A8497724-B444-4766-A4BE-0DCE3DFE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5800" y="29718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D352556-7754-4FA4-B84D-56A414C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471" y="298646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Star">
              <a:extLst>
                <a:ext uri="{FF2B5EF4-FFF2-40B4-BE49-F238E27FC236}">
                  <a16:creationId xmlns:a16="http://schemas.microsoft.com/office/drawing/2014/main" id="{FAFE80EA-5778-4C78-98C3-88F6034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87139" y="3390413"/>
              <a:ext cx="369332" cy="369332"/>
            </a:xfrm>
            <a:prstGeom prst="rect">
              <a:avLst/>
            </a:prstGeom>
          </p:spPr>
        </p:pic>
        <p:pic>
          <p:nvPicPr>
            <p:cNvPr id="47" name="Graphic 46" descr="Play">
              <a:extLst>
                <a:ext uri="{FF2B5EF4-FFF2-40B4-BE49-F238E27FC236}">
                  <a16:creationId xmlns:a16="http://schemas.microsoft.com/office/drawing/2014/main" id="{F1951669-37C8-494A-BE0E-44DE5F7B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4668574" y="2593460"/>
              <a:ext cx="529071" cy="529071"/>
            </a:xfrm>
            <a:prstGeom prst="rect">
              <a:avLst/>
            </a:prstGeom>
          </p:spPr>
        </p:pic>
      </p:grp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F1628007-E7FA-437F-8DFC-93ED3D7FC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378" y="5726212"/>
            <a:ext cx="673745" cy="67374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62E805A-805B-48D3-BDC9-E1F752F22A21}"/>
              </a:ext>
            </a:extLst>
          </p:cNvPr>
          <p:cNvGrpSpPr/>
          <p:nvPr/>
        </p:nvGrpSpPr>
        <p:grpSpPr>
          <a:xfrm>
            <a:off x="8504929" y="5452336"/>
            <a:ext cx="981195" cy="947622"/>
            <a:chOff x="3107625" y="2614758"/>
            <a:chExt cx="1283732" cy="1286104"/>
          </a:xfrm>
        </p:grpSpPr>
        <p:pic>
          <p:nvPicPr>
            <p:cNvPr id="49" name="Graphic 48" descr="User">
              <a:extLst>
                <a:ext uri="{FF2B5EF4-FFF2-40B4-BE49-F238E27FC236}">
                  <a16:creationId xmlns:a16="http://schemas.microsoft.com/office/drawing/2014/main" id="{E20B0D71-5B23-4700-BC2A-58135D9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6957" y="29864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tar">
              <a:extLst>
                <a:ext uri="{FF2B5EF4-FFF2-40B4-BE49-F238E27FC236}">
                  <a16:creationId xmlns:a16="http://schemas.microsoft.com/office/drawing/2014/main" id="{98F3626A-1F40-4C44-930D-E2C7542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7625" y="3390413"/>
              <a:ext cx="369332" cy="369332"/>
            </a:xfrm>
            <a:prstGeom prst="rect">
              <a:avLst/>
            </a:prstGeom>
          </p:spPr>
        </p:pic>
        <p:pic>
          <p:nvPicPr>
            <p:cNvPr id="51" name="Graphic 50" descr="Play">
              <a:extLst>
                <a:ext uri="{FF2B5EF4-FFF2-40B4-BE49-F238E27FC236}">
                  <a16:creationId xmlns:a16="http://schemas.microsoft.com/office/drawing/2014/main" id="{A6E9C340-4B63-4EB6-B0B4-2A0C7484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3669621" y="2614758"/>
              <a:ext cx="529071" cy="529071"/>
            </a:xfrm>
            <a:prstGeom prst="rect">
              <a:avLst/>
            </a:prstGeom>
          </p:spPr>
        </p:pic>
      </p:grpSp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69F8BDBA-FA6B-45E6-BA27-D96DC382D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241" y="2162386"/>
            <a:ext cx="914400" cy="914400"/>
          </a:xfrm>
          <a:prstGeom prst="rect">
            <a:avLst/>
          </a:prstGeom>
        </p:spPr>
      </p:pic>
      <p:pic>
        <p:nvPicPr>
          <p:cNvPr id="65" name="Graphic 64" descr="Star">
            <a:extLst>
              <a:ext uri="{FF2B5EF4-FFF2-40B4-BE49-F238E27FC236}">
                <a16:creationId xmlns:a16="http://schemas.microsoft.com/office/drawing/2014/main" id="{0D320212-C5B5-48E2-9E83-C4F16ACE6E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022" y="2389459"/>
            <a:ext cx="214815" cy="223113"/>
          </a:xfrm>
          <a:prstGeom prst="rect">
            <a:avLst/>
          </a:prstGeom>
        </p:spPr>
      </p:pic>
      <p:pic>
        <p:nvPicPr>
          <p:cNvPr id="67" name="Graphic 66" descr="Smiling face with no fill">
            <a:extLst>
              <a:ext uri="{FF2B5EF4-FFF2-40B4-BE49-F238E27FC236}">
                <a16:creationId xmlns:a16="http://schemas.microsoft.com/office/drawing/2014/main" id="{A47E69E3-4BF6-4A6D-BEE5-93B5363E39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9034" y="3592407"/>
            <a:ext cx="914400" cy="914400"/>
          </a:xfrm>
          <a:prstGeom prst="rect">
            <a:avLst/>
          </a:prstGeom>
        </p:spPr>
      </p:pic>
      <p:pic>
        <p:nvPicPr>
          <p:cNvPr id="69" name="Graphic 68" descr="Sad face with no fill">
            <a:extLst>
              <a:ext uri="{FF2B5EF4-FFF2-40B4-BE49-F238E27FC236}">
                <a16:creationId xmlns:a16="http://schemas.microsoft.com/office/drawing/2014/main" id="{8E92272A-EA5C-4811-A830-EAE8C487E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5525" y="4995136"/>
            <a:ext cx="914400" cy="914400"/>
          </a:xfrm>
          <a:prstGeom prst="rect">
            <a:avLst/>
          </a:prstGeom>
        </p:spPr>
      </p:pic>
      <p:pic>
        <p:nvPicPr>
          <p:cNvPr id="71" name="Graphic 70" descr="Hourglass">
            <a:extLst>
              <a:ext uri="{FF2B5EF4-FFF2-40B4-BE49-F238E27FC236}">
                <a16:creationId xmlns:a16="http://schemas.microsoft.com/office/drawing/2014/main" id="{8597BCEF-C416-468D-85E2-07958ED492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668" y="4970417"/>
            <a:ext cx="871748" cy="871748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8DF8B050-E536-498A-A7AD-7032373B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5049" y="3612002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6ACA9C-40D4-4EAA-A5B4-8267AB86F5F1}"/>
              </a:ext>
            </a:extLst>
          </p:cNvPr>
          <p:cNvSpPr/>
          <p:nvPr/>
        </p:nvSpPr>
        <p:spPr>
          <a:xfrm>
            <a:off x="2718832" y="2274673"/>
            <a:ext cx="337877" cy="14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96B957-8581-4E1F-9743-FEC1D1EE1E2B}"/>
              </a:ext>
            </a:extLst>
          </p:cNvPr>
          <p:cNvSpPr txBox="1"/>
          <p:nvPr/>
        </p:nvSpPr>
        <p:spPr>
          <a:xfrm>
            <a:off x="3160082" y="138214"/>
            <a:ext cx="344091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/>
              <a:t>AAC Scavenger Hunt – The Garden</a:t>
            </a:r>
          </a:p>
        </p:txBody>
      </p:sp>
      <p:pic>
        <p:nvPicPr>
          <p:cNvPr id="60" name="Graphic 59" descr="Eye">
            <a:extLst>
              <a:ext uri="{FF2B5EF4-FFF2-40B4-BE49-F238E27FC236}">
                <a16:creationId xmlns:a16="http://schemas.microsoft.com/office/drawing/2014/main" id="{28F3A8AB-52F4-4E54-9C26-4B0F16610E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45525" y="879891"/>
            <a:ext cx="914400" cy="914400"/>
          </a:xfrm>
          <a:prstGeom prst="rect">
            <a:avLst/>
          </a:prstGeom>
        </p:spPr>
      </p:pic>
      <p:pic>
        <p:nvPicPr>
          <p:cNvPr id="62" name="Graphic 61" descr="Target Audience">
            <a:extLst>
              <a:ext uri="{FF2B5EF4-FFF2-40B4-BE49-F238E27FC236}">
                <a16:creationId xmlns:a16="http://schemas.microsoft.com/office/drawing/2014/main" id="{1132CD79-F76F-4072-8DC0-3709CF9BE2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39034" y="2189808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A8C2EF-EAC6-40A9-8EA9-8B3754D4DC44}"/>
              </a:ext>
            </a:extLst>
          </p:cNvPr>
          <p:cNvCxnSpPr/>
          <p:nvPr/>
        </p:nvCxnSpPr>
        <p:spPr>
          <a:xfrm>
            <a:off x="376383" y="2043754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8471DD1-17B2-4BE7-8A56-1F51F0410441}"/>
              </a:ext>
            </a:extLst>
          </p:cNvPr>
          <p:cNvCxnSpPr/>
          <p:nvPr/>
        </p:nvCxnSpPr>
        <p:spPr>
          <a:xfrm>
            <a:off x="1804035" y="2043754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048617-60B7-4630-A477-48E6A1F2BE82}"/>
              </a:ext>
            </a:extLst>
          </p:cNvPr>
          <p:cNvCxnSpPr/>
          <p:nvPr/>
        </p:nvCxnSpPr>
        <p:spPr>
          <a:xfrm>
            <a:off x="288989" y="3547632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22EAE-7B3C-42CD-906C-5926A1936C89}"/>
              </a:ext>
            </a:extLst>
          </p:cNvPr>
          <p:cNvCxnSpPr/>
          <p:nvPr/>
        </p:nvCxnSpPr>
        <p:spPr>
          <a:xfrm>
            <a:off x="1716641" y="3547632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5DD1CE-E101-4F51-A276-F83E4F524858}"/>
              </a:ext>
            </a:extLst>
          </p:cNvPr>
          <p:cNvCxnSpPr/>
          <p:nvPr/>
        </p:nvCxnSpPr>
        <p:spPr>
          <a:xfrm>
            <a:off x="376383" y="4861116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37C3D4-9CFE-482A-BE47-58534467E693}"/>
              </a:ext>
            </a:extLst>
          </p:cNvPr>
          <p:cNvCxnSpPr/>
          <p:nvPr/>
        </p:nvCxnSpPr>
        <p:spPr>
          <a:xfrm>
            <a:off x="1823491" y="4861116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CD49896-A008-482E-B8E4-33F4DBC396FA}"/>
              </a:ext>
            </a:extLst>
          </p:cNvPr>
          <p:cNvCxnSpPr/>
          <p:nvPr/>
        </p:nvCxnSpPr>
        <p:spPr>
          <a:xfrm>
            <a:off x="288989" y="6364994"/>
            <a:ext cx="1189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242BF4-AE84-43C2-BD9B-510D31996259}"/>
              </a:ext>
            </a:extLst>
          </p:cNvPr>
          <p:cNvCxnSpPr/>
          <p:nvPr/>
        </p:nvCxnSpPr>
        <p:spPr>
          <a:xfrm>
            <a:off x="1755553" y="6364994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93ECA9-FF49-4DB3-8504-E5A685AEDD91}"/>
              </a:ext>
            </a:extLst>
          </p:cNvPr>
          <p:cNvCxnSpPr/>
          <p:nvPr/>
        </p:nvCxnSpPr>
        <p:spPr>
          <a:xfrm>
            <a:off x="6912219" y="5239323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CE576D-0F7B-4817-9B3F-1C3035FAE689}"/>
              </a:ext>
            </a:extLst>
          </p:cNvPr>
          <p:cNvCxnSpPr/>
          <p:nvPr/>
        </p:nvCxnSpPr>
        <p:spPr>
          <a:xfrm>
            <a:off x="8339871" y="5239323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088E5E-A761-4DAE-81C5-327EE22D7D04}"/>
              </a:ext>
            </a:extLst>
          </p:cNvPr>
          <p:cNvCxnSpPr/>
          <p:nvPr/>
        </p:nvCxnSpPr>
        <p:spPr>
          <a:xfrm>
            <a:off x="6824825" y="6743201"/>
            <a:ext cx="118921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F0BE8DB-E9D9-4B35-A537-95E06B3752D6}"/>
              </a:ext>
            </a:extLst>
          </p:cNvPr>
          <p:cNvCxnSpPr/>
          <p:nvPr/>
        </p:nvCxnSpPr>
        <p:spPr>
          <a:xfrm>
            <a:off x="8252477" y="6743201"/>
            <a:ext cx="11892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New Wheelchair">
            <a:extLst>
              <a:ext uri="{FF2B5EF4-FFF2-40B4-BE49-F238E27FC236}">
                <a16:creationId xmlns:a16="http://schemas.microsoft.com/office/drawing/2014/main" id="{75814F09-377C-4A0D-B77C-F915B7875AD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4899" y="841051"/>
            <a:ext cx="914400" cy="914400"/>
          </a:xfrm>
          <a:prstGeom prst="rect">
            <a:avLst/>
          </a:prstGeom>
        </p:spPr>
      </p:pic>
      <p:pic>
        <p:nvPicPr>
          <p:cNvPr id="77" name="Graphic 76" descr="New Wheelchair">
            <a:extLst>
              <a:ext uri="{FF2B5EF4-FFF2-40B4-BE49-F238E27FC236}">
                <a16:creationId xmlns:a16="http://schemas.microsoft.com/office/drawing/2014/main" id="{A2BF3695-E869-4E55-9ADC-0FCCD7B3081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9503" y="2160638"/>
            <a:ext cx="914400" cy="914400"/>
          </a:xfrm>
          <a:prstGeom prst="rect">
            <a:avLst/>
          </a:prstGeom>
        </p:spPr>
      </p:pic>
      <p:pic>
        <p:nvPicPr>
          <p:cNvPr id="94" name="Graphic 93" descr="Star">
            <a:extLst>
              <a:ext uri="{FF2B5EF4-FFF2-40B4-BE49-F238E27FC236}">
                <a16:creationId xmlns:a16="http://schemas.microsoft.com/office/drawing/2014/main" id="{5111A121-13AC-4E21-89E9-233E35D685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987" y="1233175"/>
            <a:ext cx="395594" cy="410876"/>
          </a:xfrm>
          <a:prstGeom prst="rect">
            <a:avLst/>
          </a:prstGeom>
        </p:spPr>
      </p:pic>
      <p:pic>
        <p:nvPicPr>
          <p:cNvPr id="3" name="Picture 2">
            <a:hlinkClick r:id="rId28" action="ppaction://hlinkfile"/>
            <a:extLst>
              <a:ext uri="{FF2B5EF4-FFF2-40B4-BE49-F238E27FC236}">
                <a16:creationId xmlns:a16="http://schemas.microsoft.com/office/drawing/2014/main" id="{E548E131-A76B-48A4-8607-8D1B6F5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35"/>
            <a:ext cx="806645" cy="377152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0130DCE-8CB4-408D-A786-2C522E2A19A3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8B1DBB6-9840-470E-98FB-2D40DBED4E71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16C6D22-DDBE-4544-969C-62D5E83ED9E5}"/>
              </a:ext>
            </a:extLst>
          </p:cNvPr>
          <p:cNvSpPr/>
          <p:nvPr/>
        </p:nvSpPr>
        <p:spPr>
          <a:xfrm>
            <a:off x="487925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567694E-8F87-483B-A891-09C2F312B061}"/>
              </a:ext>
            </a:extLst>
          </p:cNvPr>
          <p:cNvSpPr/>
          <p:nvPr/>
        </p:nvSpPr>
        <p:spPr>
          <a:xfrm>
            <a:off x="4879254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tongue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347732B-24EE-49BB-B939-7A98E48C9E18}"/>
              </a:ext>
            </a:extLst>
          </p:cNvPr>
          <p:cNvSpPr/>
          <p:nvPr/>
        </p:nvSpPr>
        <p:spPr>
          <a:xfrm>
            <a:off x="3325667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glasses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386B454F-FA21-42F7-AC13-2DBCF78FE1B2}"/>
              </a:ext>
            </a:extLst>
          </p:cNvPr>
          <p:cNvSpPr/>
          <p:nvPr/>
        </p:nvSpPr>
        <p:spPr>
          <a:xfrm>
            <a:off x="3325667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53810FB-DC31-4578-9504-97C062324653}"/>
              </a:ext>
            </a:extLst>
          </p:cNvPr>
          <p:cNvSpPr/>
          <p:nvPr/>
        </p:nvSpPr>
        <p:spPr>
          <a:xfrm>
            <a:off x="4879254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D2EC5FF0-3E62-4056-9CDD-C8DA2041778C}"/>
              </a:ext>
            </a:extLst>
          </p:cNvPr>
          <p:cNvSpPr/>
          <p:nvPr/>
        </p:nvSpPr>
        <p:spPr>
          <a:xfrm>
            <a:off x="4879254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legs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EEDB27A-F712-4E57-9A01-D1C901D5C531}"/>
              </a:ext>
            </a:extLst>
          </p:cNvPr>
          <p:cNvSpPr/>
          <p:nvPr/>
        </p:nvSpPr>
        <p:spPr>
          <a:xfrm>
            <a:off x="3325667" y="3547632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arm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E3EE609-3DD8-4B9B-8437-BE2C0D0D8474}"/>
              </a:ext>
            </a:extLst>
          </p:cNvPr>
          <p:cNvSpPr/>
          <p:nvPr/>
        </p:nvSpPr>
        <p:spPr>
          <a:xfrm>
            <a:off x="3325667" y="4932878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25DEFBA7-1148-4DAC-BFB3-C8A0A9A65F57}"/>
              </a:ext>
            </a:extLst>
          </p:cNvPr>
          <p:cNvSpPr/>
          <p:nvPr/>
        </p:nvSpPr>
        <p:spPr>
          <a:xfrm>
            <a:off x="6463703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D6673B24-388D-4C5B-9ADE-62AE01AB58F3}"/>
              </a:ext>
            </a:extLst>
          </p:cNvPr>
          <p:cNvSpPr/>
          <p:nvPr/>
        </p:nvSpPr>
        <p:spPr>
          <a:xfrm>
            <a:off x="6463703" y="2136260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D768E88E-023E-420A-A267-D1F80B311C4D}"/>
              </a:ext>
            </a:extLst>
          </p:cNvPr>
          <p:cNvSpPr/>
          <p:nvPr/>
        </p:nvSpPr>
        <p:spPr>
          <a:xfrm>
            <a:off x="8052804" y="751014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mouth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3920352A-519A-4A26-9029-7B4EEEE2E04C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5313" b="94063" l="10000" r="90000">
                        <a14:foregroundMark x1="62500" y1="94063" x2="22188" y2="90000"/>
                        <a14:foregroundMark x1="23594" y1="19219" x2="58281" y2="5313"/>
                        <a14:foregroundMark x1="15313" y1="28906" x2="11094" y2="23281"/>
                        <a14:backgroundMark x1="34688" y1="78750" x2="40313" y2="32969"/>
                        <a14:backgroundMark x1="65313" y1="35781" x2="65313" y2="35781"/>
                        <a14:backgroundMark x1="65313" y1="78750" x2="65313" y2="69063"/>
                        <a14:backgroundMark x1="66563" y1="41406" x2="66563" y2="2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4821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BD700F7-06D0-4581-9C67-3068B14B662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2683" y="4972256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B89B69B-EF10-4742-B680-2112D3C4E02D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6517" y="815653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E4CD131-0EB4-4E67-B523-FE8A0F2824C1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3612002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49D4257-7ACA-4213-BD91-94178CD6647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359242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C2FCE2D2-2F3E-4003-A97E-2F428EEA2F5B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776" y="2183578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6689D2-543E-4738-AD81-0985E6E79E16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2515" y="2185431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E4E1E15-D710-4E1E-ADB7-096121FD7F4A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21835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B965212-F7EB-4064-8BFB-C4789D9937E9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5907" y="818784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62044797-CD34-4ED5-AC41-5C4EE41D3210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0569" y="808300"/>
            <a:ext cx="955102" cy="955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E90BA65-CB19-4135-A041-F33765F78CC3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750" b="90000" l="10000" r="90000">
                        <a14:foregroundMark x1="61250" y1="84375" x2="72813" y2="90156"/>
                        <a14:foregroundMark x1="61250" y1="9531" x2="69844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3563" y="4988671"/>
            <a:ext cx="920863" cy="920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82B27346-1758-4899-8473-5F2EAEECC29D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7215" y="2207709"/>
            <a:ext cx="902089" cy="9020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D5997851-37E9-46D1-AC28-BFF6267C38E8}"/>
              </a:ext>
            </a:extLst>
          </p:cNvPr>
          <p:cNvSpPr/>
          <p:nvPr/>
        </p:nvSpPr>
        <p:spPr>
          <a:xfrm>
            <a:off x="8048152" y="2133141"/>
            <a:ext cx="1468834" cy="1292740"/>
          </a:xfrm>
          <a:prstGeom prst="roundRect">
            <a:avLst>
              <a:gd name="adj" fmla="val 290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hat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72A1B46-DDC2-450C-B57C-A55B5D140B14}"/>
              </a:ext>
            </a:extLst>
          </p:cNvPr>
          <p:cNvCxnSpPr/>
          <p:nvPr/>
        </p:nvCxnSpPr>
        <p:spPr>
          <a:xfrm>
            <a:off x="3466545" y="20437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4454CDE-DF78-47BA-A3CC-14E12E8FEAA2}"/>
              </a:ext>
            </a:extLst>
          </p:cNvPr>
          <p:cNvCxnSpPr/>
          <p:nvPr/>
        </p:nvCxnSpPr>
        <p:spPr>
          <a:xfrm>
            <a:off x="5079022" y="20437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6DEE03C-CB7F-4FD8-BA1C-C82AA1C96450}"/>
              </a:ext>
            </a:extLst>
          </p:cNvPr>
          <p:cNvCxnSpPr/>
          <p:nvPr/>
        </p:nvCxnSpPr>
        <p:spPr>
          <a:xfrm>
            <a:off x="3431981" y="4854910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4DCA46F-8839-465A-B0BD-668803847B93}"/>
              </a:ext>
            </a:extLst>
          </p:cNvPr>
          <p:cNvCxnSpPr/>
          <p:nvPr/>
        </p:nvCxnSpPr>
        <p:spPr>
          <a:xfrm>
            <a:off x="5044458" y="4854910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B1F790C-8989-471A-A99E-7998234F644A}"/>
              </a:ext>
            </a:extLst>
          </p:cNvPr>
          <p:cNvCxnSpPr/>
          <p:nvPr/>
        </p:nvCxnSpPr>
        <p:spPr>
          <a:xfrm>
            <a:off x="3382165" y="6358788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D73A6C8-91EA-450E-89B9-C18AAF421D2A}"/>
              </a:ext>
            </a:extLst>
          </p:cNvPr>
          <p:cNvCxnSpPr/>
          <p:nvPr/>
        </p:nvCxnSpPr>
        <p:spPr>
          <a:xfrm>
            <a:off x="4957064" y="6358788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ACC7713-F69E-4979-9F67-CD7040748214}"/>
              </a:ext>
            </a:extLst>
          </p:cNvPr>
          <p:cNvCxnSpPr/>
          <p:nvPr/>
        </p:nvCxnSpPr>
        <p:spPr>
          <a:xfrm>
            <a:off x="6635028" y="20463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4A3DF26-79E4-41E6-A53B-7362DA8C05F7}"/>
              </a:ext>
            </a:extLst>
          </p:cNvPr>
          <p:cNvCxnSpPr/>
          <p:nvPr/>
        </p:nvCxnSpPr>
        <p:spPr>
          <a:xfrm>
            <a:off x="8062680" y="2046354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4044146-A135-45EC-B946-1244BCA1B8BF}"/>
              </a:ext>
            </a:extLst>
          </p:cNvPr>
          <p:cNvCxnSpPr/>
          <p:nvPr/>
        </p:nvCxnSpPr>
        <p:spPr>
          <a:xfrm>
            <a:off x="6547634" y="35502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1AE25E3-8A70-4E51-A76C-BA64F9A280C0}"/>
              </a:ext>
            </a:extLst>
          </p:cNvPr>
          <p:cNvCxnSpPr/>
          <p:nvPr/>
        </p:nvCxnSpPr>
        <p:spPr>
          <a:xfrm>
            <a:off x="7975286" y="3550232"/>
            <a:ext cx="11892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3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1830</TotalTime>
  <Words>266</Words>
  <Application>Microsoft Office PowerPoint</Application>
  <PresentationFormat>A4 Paper (210x297 mm)</PresentationFormat>
  <Paragraphs>199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White</dc:creator>
  <cp:lastModifiedBy>Joe White</cp:lastModifiedBy>
  <cp:revision>29</cp:revision>
  <dcterms:created xsi:type="dcterms:W3CDTF">2020-02-25T11:19:15Z</dcterms:created>
  <dcterms:modified xsi:type="dcterms:W3CDTF">2020-04-27T07:31:42Z</dcterms:modified>
</cp:coreProperties>
</file>