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446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999D-776E-C044-BAD4-34490DFC37E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BCD5-1209-3A4F-871A-CC171979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53" y="4456261"/>
            <a:ext cx="3122630" cy="21538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Ash and Pikachu work together if they get angry they can ask for time out</a:t>
            </a:r>
          </a:p>
        </p:txBody>
      </p:sp>
      <p:pic>
        <p:nvPicPr>
          <p:cNvPr id="5" name="Picture 4" descr="Screen Shot 2017-03-22 at 20.54.3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1"/>
          <a:stretch/>
        </p:blipFill>
        <p:spPr>
          <a:xfrm>
            <a:off x="3507763" y="1349297"/>
            <a:ext cx="2830987" cy="2986435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creen Shot 2017-03-22 at 20.56.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1" y="1296591"/>
            <a:ext cx="2975897" cy="3039141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435421" y="4456261"/>
            <a:ext cx="2990040" cy="21538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Spiderman helps people. He takes himself away when he is upset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62886" y="4456261"/>
            <a:ext cx="2990040" cy="21538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Grogu</a:t>
            </a:r>
            <a:r>
              <a:rPr lang="en-US" dirty="0"/>
              <a:t> doesn’t hit people.</a:t>
            </a:r>
          </a:p>
        </p:txBody>
      </p:sp>
      <p:pic>
        <p:nvPicPr>
          <p:cNvPr id="11" name="Picture 10" descr="Screen Shot 2017-03-22 at 20.53.3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r="2403"/>
          <a:stretch/>
        </p:blipFill>
        <p:spPr>
          <a:xfrm>
            <a:off x="6846865" y="1296591"/>
            <a:ext cx="2810536" cy="2986435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Inclusiveteach autism education SEND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9" t="23543" r="15889" b="23742"/>
          <a:stretch/>
        </p:blipFill>
        <p:spPr>
          <a:xfrm>
            <a:off x="8970652" y="0"/>
            <a:ext cx="935347" cy="727969"/>
          </a:xfrm>
          <a:prstGeom prst="rect">
            <a:avLst/>
          </a:prstGeom>
        </p:spPr>
      </p:pic>
      <p:pic>
        <p:nvPicPr>
          <p:cNvPr id="1026" name="Picture 2" descr="Baby Yoda Has Conquered the World | Vanity Fair">
            <a:extLst>
              <a:ext uri="{FF2B5EF4-FFF2-40B4-BE49-F238E27FC236}">
                <a16:creationId xmlns:a16="http://schemas.microsoft.com/office/drawing/2014/main" id="{2E63D17C-21E6-4B68-B910-61867A7EA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r="2346"/>
          <a:stretch/>
        </p:blipFill>
        <p:spPr bwMode="auto">
          <a:xfrm>
            <a:off x="6846866" y="1265848"/>
            <a:ext cx="2810536" cy="30521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028" name="Picture 4" descr="Marvel's Spider-Man PC - a patch or two away from perfection | Eurogamer.net">
            <a:extLst>
              <a:ext uri="{FF2B5EF4-FFF2-40B4-BE49-F238E27FC236}">
                <a16:creationId xmlns:a16="http://schemas.microsoft.com/office/drawing/2014/main" id="{E04141A2-A076-4BC9-AC12-C0C4AC513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r="8139"/>
          <a:stretch/>
        </p:blipFill>
        <p:spPr bwMode="auto">
          <a:xfrm>
            <a:off x="3481850" y="1347840"/>
            <a:ext cx="2856899" cy="30258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030" name="Picture 6" descr="What the weird world of Pokémon can teach us about storytelling | Games |  The Guardian">
            <a:extLst>
              <a:ext uri="{FF2B5EF4-FFF2-40B4-BE49-F238E27FC236}">
                <a16:creationId xmlns:a16="http://schemas.microsoft.com/office/drawing/2014/main" id="{1F623FC7-1A3D-4F93-9B82-FB381F066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/>
          <a:stretch/>
        </p:blipFill>
        <p:spPr bwMode="auto">
          <a:xfrm>
            <a:off x="120721" y="1314347"/>
            <a:ext cx="2981401" cy="302138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639885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</TotalTime>
  <Words>32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white</dc:creator>
  <cp:lastModifiedBy>Joe White</cp:lastModifiedBy>
  <cp:revision>3</cp:revision>
  <cp:lastPrinted>2017-03-22T21:01:18Z</cp:lastPrinted>
  <dcterms:created xsi:type="dcterms:W3CDTF">2017-03-22T20:59:24Z</dcterms:created>
  <dcterms:modified xsi:type="dcterms:W3CDTF">2024-01-19T11:15:53Z</dcterms:modified>
</cp:coreProperties>
</file>